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77" r:id="rId4"/>
    <p:sldMasterId id="2147483712" r:id="rId5"/>
  </p:sldMasterIdLst>
  <p:notesMasterIdLst>
    <p:notesMasterId r:id="rId23"/>
  </p:notesMasterIdLst>
  <p:handoutMasterIdLst>
    <p:handoutMasterId r:id="rId24"/>
  </p:handoutMasterIdLst>
  <p:sldIdLst>
    <p:sldId id="308" r:id="rId6"/>
    <p:sldId id="276" r:id="rId7"/>
    <p:sldId id="301" r:id="rId8"/>
    <p:sldId id="257" r:id="rId9"/>
    <p:sldId id="312" r:id="rId10"/>
    <p:sldId id="309" r:id="rId11"/>
    <p:sldId id="310" r:id="rId12"/>
    <p:sldId id="311" r:id="rId13"/>
    <p:sldId id="313" r:id="rId14"/>
    <p:sldId id="319" r:id="rId15"/>
    <p:sldId id="320" r:id="rId16"/>
    <p:sldId id="315" r:id="rId17"/>
    <p:sldId id="314" r:id="rId18"/>
    <p:sldId id="316" r:id="rId19"/>
    <p:sldId id="317" r:id="rId20"/>
    <p:sldId id="305" r:id="rId21"/>
    <p:sldId id="3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C643C5-5F71-4CC7-8755-3D7A796E2EB6}">
          <p14:sldIdLst>
            <p14:sldId id="308"/>
            <p14:sldId id="276"/>
            <p14:sldId id="301"/>
            <p14:sldId id="257"/>
            <p14:sldId id="312"/>
            <p14:sldId id="309"/>
            <p14:sldId id="310"/>
            <p14:sldId id="311"/>
            <p14:sldId id="313"/>
            <p14:sldId id="319"/>
            <p14:sldId id="320"/>
            <p14:sldId id="315"/>
            <p14:sldId id="314"/>
            <p14:sldId id="316"/>
            <p14:sldId id="317"/>
            <p14:sldId id="305"/>
            <p14:sldId id="307"/>
          </p14:sldIdLst>
        </p14:section>
      </p14:sectionLst>
    </p:ext>
    <p:ext uri="{EFAFB233-063F-42B5-8137-9DF3F51BA10A}">
      <p15:sldGuideLst xmlns:p15="http://schemas.microsoft.com/office/powerpoint/2012/main">
        <p15:guide id="1" pos="6264" userDrawn="1">
          <p15:clr>
            <a:srgbClr val="A4A3A4"/>
          </p15:clr>
        </p15:guide>
        <p15:guide id="2" orient="horz" pos="3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B1E9"/>
    <a:srgbClr val="E9FCFD"/>
    <a:srgbClr val="C1CCF6"/>
    <a:srgbClr val="D5BAEB"/>
    <a:srgbClr val="8E9DEF"/>
    <a:srgbClr val="A6EDD2"/>
    <a:srgbClr val="A3E6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3" autoAdjust="0"/>
    <p:restoredTop sz="94249" autoAdjust="0"/>
  </p:normalViewPr>
  <p:slideViewPr>
    <p:cSldViewPr snapToGrid="0">
      <p:cViewPr varScale="1">
        <p:scale>
          <a:sx n="104" d="100"/>
          <a:sy n="104" d="100"/>
        </p:scale>
        <p:origin x="786" y="108"/>
      </p:cViewPr>
      <p:guideLst>
        <p:guide pos="6264"/>
        <p:guide orient="horz" pos="360"/>
      </p:guideLst>
    </p:cSldViewPr>
  </p:slideViewPr>
  <p:outlineViewPr>
    <p:cViewPr>
      <p:scale>
        <a:sx n="33" d="100"/>
        <a:sy n="33" d="100"/>
      </p:scale>
      <p:origin x="0" y="-24"/>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5" d="100"/>
          <a:sy n="65" d="100"/>
        </p:scale>
        <p:origin x="2410"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gnesh Kumar M" userId="ea6885d6fc124ac1" providerId="LiveId" clId="{6A8B7251-D809-47C7-B9CA-A41B56E0AD99}"/>
    <pc:docChg chg="undo custSel addSld delSld modSld sldOrd modMainMaster addSection delSection modSection">
      <pc:chgData name="Vignesh Kumar M" userId="ea6885d6fc124ac1" providerId="LiveId" clId="{6A8B7251-D809-47C7-B9CA-A41B56E0AD99}" dt="2021-12-10T07:28:24.275" v="862" actId="1076"/>
      <pc:docMkLst>
        <pc:docMk/>
      </pc:docMkLst>
      <pc:sldChg chg="modSp mod ord setBg">
        <pc:chgData name="Vignesh Kumar M" userId="ea6885d6fc124ac1" providerId="LiveId" clId="{6A8B7251-D809-47C7-B9CA-A41B56E0AD99}" dt="2021-12-10T06:49:30.814" v="559" actId="2711"/>
        <pc:sldMkLst>
          <pc:docMk/>
          <pc:sldMk cId="715057958" sldId="257"/>
        </pc:sldMkLst>
        <pc:spChg chg="mod">
          <ac:chgData name="Vignesh Kumar M" userId="ea6885d6fc124ac1" providerId="LiveId" clId="{6A8B7251-D809-47C7-B9CA-A41B56E0AD99}" dt="2021-12-10T06:49:30.814" v="559" actId="2711"/>
          <ac:spMkLst>
            <pc:docMk/>
            <pc:sldMk cId="715057958" sldId="257"/>
            <ac:spMk id="2" creationId="{00785EED-B8B5-4E09-A0EC-8BD2CF133BA6}"/>
          </ac:spMkLst>
        </pc:spChg>
        <pc:graphicFrameChg chg="mod">
          <ac:chgData name="Vignesh Kumar M" userId="ea6885d6fc124ac1" providerId="LiveId" clId="{6A8B7251-D809-47C7-B9CA-A41B56E0AD99}" dt="2021-12-10T05:47:40.547" v="133" actId="20577"/>
          <ac:graphicFrameMkLst>
            <pc:docMk/>
            <pc:sldMk cId="715057958" sldId="257"/>
            <ac:graphicFrameMk id="3" creationId="{073C5A0D-DFE8-4C7D-834F-C6443FF17576}"/>
          </ac:graphicFrameMkLst>
        </pc:graphicFrameChg>
      </pc:sldChg>
      <pc:sldChg chg="addSp delSp modSp add mod setBg">
        <pc:chgData name="Vignesh Kumar M" userId="ea6885d6fc124ac1" providerId="LiveId" clId="{6A8B7251-D809-47C7-B9CA-A41B56E0AD99}" dt="2021-12-10T06:52:02.704" v="575" actId="14100"/>
        <pc:sldMkLst>
          <pc:docMk/>
          <pc:sldMk cId="824717151" sldId="276"/>
        </pc:sldMkLst>
        <pc:spChg chg="mod">
          <ac:chgData name="Vignesh Kumar M" userId="ea6885d6fc124ac1" providerId="LiveId" clId="{6A8B7251-D809-47C7-B9CA-A41B56E0AD99}" dt="2021-12-10T06:03:52.729" v="454" actId="404"/>
          <ac:spMkLst>
            <pc:docMk/>
            <pc:sldMk cId="824717151" sldId="276"/>
            <ac:spMk id="2" creationId="{24D34E88-7F23-493B-B73F-B2C433AD9FBA}"/>
          </ac:spMkLst>
        </pc:spChg>
        <pc:spChg chg="add del mod">
          <ac:chgData name="Vignesh Kumar M" userId="ea6885d6fc124ac1" providerId="LiveId" clId="{6A8B7251-D809-47C7-B9CA-A41B56E0AD99}" dt="2021-12-10T06:00:03.362" v="365" actId="478"/>
          <ac:spMkLst>
            <pc:docMk/>
            <pc:sldMk cId="824717151" sldId="276"/>
            <ac:spMk id="5" creationId="{FAE1139F-2CA6-491C-A78C-B3F52921F9D5}"/>
          </ac:spMkLst>
        </pc:spChg>
        <pc:spChg chg="mod">
          <ac:chgData name="Vignesh Kumar M" userId="ea6885d6fc124ac1" providerId="LiveId" clId="{6A8B7251-D809-47C7-B9CA-A41B56E0AD99}" dt="2021-12-10T06:04:11.890" v="456" actId="113"/>
          <ac:spMkLst>
            <pc:docMk/>
            <pc:sldMk cId="824717151" sldId="276"/>
            <ac:spMk id="6" creationId="{CE395A7A-A327-4B6E-AC82-4987C1FC2E30}"/>
          </ac:spMkLst>
        </pc:spChg>
        <pc:spChg chg="del mod">
          <ac:chgData name="Vignesh Kumar M" userId="ea6885d6fc124ac1" providerId="LiveId" clId="{6A8B7251-D809-47C7-B9CA-A41B56E0AD99}" dt="2021-12-10T06:00:19.970" v="370" actId="478"/>
          <ac:spMkLst>
            <pc:docMk/>
            <pc:sldMk cId="824717151" sldId="276"/>
            <ac:spMk id="7" creationId="{E193BE18-C7A1-49A0-961F-EF3DA2E43863}"/>
          </ac:spMkLst>
        </pc:spChg>
        <pc:spChg chg="del mod">
          <ac:chgData name="Vignesh Kumar M" userId="ea6885d6fc124ac1" providerId="LiveId" clId="{6A8B7251-D809-47C7-B9CA-A41B56E0AD99}" dt="2021-12-10T06:00:13.575" v="367" actId="478"/>
          <ac:spMkLst>
            <pc:docMk/>
            <pc:sldMk cId="824717151" sldId="276"/>
            <ac:spMk id="8" creationId="{2D78387A-D25C-4165-9DF6-D6E3E0BDAFC1}"/>
          </ac:spMkLst>
        </pc:spChg>
        <pc:spChg chg="mod">
          <ac:chgData name="Vignesh Kumar M" userId="ea6885d6fc124ac1" providerId="LiveId" clId="{6A8B7251-D809-47C7-B9CA-A41B56E0AD99}" dt="2021-12-10T06:04:16.565" v="457" actId="113"/>
          <ac:spMkLst>
            <pc:docMk/>
            <pc:sldMk cId="824717151" sldId="276"/>
            <ac:spMk id="10" creationId="{463366FC-5890-4401-A035-A1945CD5B03E}"/>
          </ac:spMkLst>
        </pc:spChg>
        <pc:spChg chg="del mod">
          <ac:chgData name="Vignesh Kumar M" userId="ea6885d6fc124ac1" providerId="LiveId" clId="{6A8B7251-D809-47C7-B9CA-A41B56E0AD99}" dt="2021-12-10T06:01:00.737" v="384" actId="478"/>
          <ac:spMkLst>
            <pc:docMk/>
            <pc:sldMk cId="824717151" sldId="276"/>
            <ac:spMk id="11" creationId="{6A3749A7-1EE7-44BF-8B36-93BE1DBD3725}"/>
          </ac:spMkLst>
        </pc:spChg>
        <pc:spChg chg="del mod">
          <ac:chgData name="Vignesh Kumar M" userId="ea6885d6fc124ac1" providerId="LiveId" clId="{6A8B7251-D809-47C7-B9CA-A41B56E0AD99}" dt="2021-12-10T06:01:07.178" v="386" actId="478"/>
          <ac:spMkLst>
            <pc:docMk/>
            <pc:sldMk cId="824717151" sldId="276"/>
            <ac:spMk id="12" creationId="{06DB1517-5B2A-4642-B83D-7221F8B69CD8}"/>
          </ac:spMkLst>
        </pc:spChg>
        <pc:spChg chg="add del mod">
          <ac:chgData name="Vignesh Kumar M" userId="ea6885d6fc124ac1" providerId="LiveId" clId="{6A8B7251-D809-47C7-B9CA-A41B56E0AD99}" dt="2021-12-10T06:00:16.933" v="369" actId="478"/>
          <ac:spMkLst>
            <pc:docMk/>
            <pc:sldMk cId="824717151" sldId="276"/>
            <ac:spMk id="13" creationId="{03279C5B-757F-4272-9A1B-F648E9CA0039}"/>
          </ac:spMkLst>
        </pc:spChg>
        <pc:spChg chg="mod">
          <ac:chgData name="Vignesh Kumar M" userId="ea6885d6fc124ac1" providerId="LiveId" clId="{6A8B7251-D809-47C7-B9CA-A41B56E0AD99}" dt="2021-12-10T06:52:02.704" v="575" actId="14100"/>
          <ac:spMkLst>
            <pc:docMk/>
            <pc:sldMk cId="824717151" sldId="276"/>
            <ac:spMk id="14" creationId="{CAE39E65-6300-43C2-96EE-FE89E277BD66}"/>
          </ac:spMkLst>
        </pc:spChg>
        <pc:spChg chg="del mod">
          <ac:chgData name="Vignesh Kumar M" userId="ea6885d6fc124ac1" providerId="LiveId" clId="{6A8B7251-D809-47C7-B9CA-A41B56E0AD99}" dt="2021-12-10T06:00:50.617" v="379" actId="478"/>
          <ac:spMkLst>
            <pc:docMk/>
            <pc:sldMk cId="824717151" sldId="276"/>
            <ac:spMk id="15" creationId="{A5BE34B7-672D-4390-B2F7-050BA6A3BA8A}"/>
          </ac:spMkLst>
        </pc:spChg>
        <pc:spChg chg="del mod">
          <ac:chgData name="Vignesh Kumar M" userId="ea6885d6fc124ac1" providerId="LiveId" clId="{6A8B7251-D809-47C7-B9CA-A41B56E0AD99}" dt="2021-12-10T06:00:56.517" v="381" actId="478"/>
          <ac:spMkLst>
            <pc:docMk/>
            <pc:sldMk cId="824717151" sldId="276"/>
            <ac:spMk id="16" creationId="{26339606-8F84-4F70-BA82-12129AE63E46}"/>
          </ac:spMkLst>
        </pc:spChg>
        <pc:spChg chg="add del mod">
          <ac:chgData name="Vignesh Kumar M" userId="ea6885d6fc124ac1" providerId="LiveId" clId="{6A8B7251-D809-47C7-B9CA-A41B56E0AD99}" dt="2021-12-10T06:00:21.341" v="371" actId="478"/>
          <ac:spMkLst>
            <pc:docMk/>
            <pc:sldMk cId="824717151" sldId="276"/>
            <ac:spMk id="19" creationId="{B969F3AA-DC27-4A92-80AD-FB28DD220B68}"/>
          </ac:spMkLst>
        </pc:spChg>
        <pc:spChg chg="add del mod">
          <ac:chgData name="Vignesh Kumar M" userId="ea6885d6fc124ac1" providerId="LiveId" clId="{6A8B7251-D809-47C7-B9CA-A41B56E0AD99}" dt="2021-12-10T06:00:46.841" v="377" actId="478"/>
          <ac:spMkLst>
            <pc:docMk/>
            <pc:sldMk cId="824717151" sldId="276"/>
            <ac:spMk id="23" creationId="{0D2CB9E5-248B-4E4C-8213-C35317100B0F}"/>
          </ac:spMkLst>
        </pc:spChg>
        <pc:spChg chg="add del mod">
          <ac:chgData name="Vignesh Kumar M" userId="ea6885d6fc124ac1" providerId="LiveId" clId="{6A8B7251-D809-47C7-B9CA-A41B56E0AD99}" dt="2021-12-10T06:00:48.596" v="378" actId="478"/>
          <ac:spMkLst>
            <pc:docMk/>
            <pc:sldMk cId="824717151" sldId="276"/>
            <ac:spMk id="25" creationId="{5F3CD19B-BE65-4DDF-83CA-9904786BFA95}"/>
          </ac:spMkLst>
        </pc:spChg>
        <pc:spChg chg="add del mod">
          <ac:chgData name="Vignesh Kumar M" userId="ea6885d6fc124ac1" providerId="LiveId" clId="{6A8B7251-D809-47C7-B9CA-A41B56E0AD99}" dt="2021-12-10T06:00:53.785" v="380" actId="478"/>
          <ac:spMkLst>
            <pc:docMk/>
            <pc:sldMk cId="824717151" sldId="276"/>
            <ac:spMk id="27" creationId="{59B1FEE9-EDCC-4E85-8E94-EA202B813577}"/>
          </ac:spMkLst>
        </pc:spChg>
        <pc:spChg chg="add del mod">
          <ac:chgData name="Vignesh Kumar M" userId="ea6885d6fc124ac1" providerId="LiveId" clId="{6A8B7251-D809-47C7-B9CA-A41B56E0AD99}" dt="2021-12-10T06:00:57.938" v="383" actId="478"/>
          <ac:spMkLst>
            <pc:docMk/>
            <pc:sldMk cId="824717151" sldId="276"/>
            <ac:spMk id="29" creationId="{86B8D5DE-F62B-4879-9EDA-1D19DD3C42A7}"/>
          </ac:spMkLst>
        </pc:spChg>
        <pc:spChg chg="add del mod">
          <ac:chgData name="Vignesh Kumar M" userId="ea6885d6fc124ac1" providerId="LiveId" clId="{6A8B7251-D809-47C7-B9CA-A41B56E0AD99}" dt="2021-12-10T06:01:01.931" v="385" actId="478"/>
          <ac:spMkLst>
            <pc:docMk/>
            <pc:sldMk cId="824717151" sldId="276"/>
            <ac:spMk id="31" creationId="{627462EE-12C3-410C-AEDA-AEE8ECC6FCDF}"/>
          </ac:spMkLst>
        </pc:spChg>
        <pc:spChg chg="add del mod">
          <ac:chgData name="Vignesh Kumar M" userId="ea6885d6fc124ac1" providerId="LiveId" clId="{6A8B7251-D809-47C7-B9CA-A41B56E0AD99}" dt="2021-12-10T06:01:08.482" v="388" actId="478"/>
          <ac:spMkLst>
            <pc:docMk/>
            <pc:sldMk cId="824717151" sldId="276"/>
            <ac:spMk id="33" creationId="{12E86B0D-F415-4014-B733-7086BB22D8FA}"/>
          </ac:spMkLst>
        </pc:spChg>
        <pc:spChg chg="del">
          <ac:chgData name="Vignesh Kumar M" userId="ea6885d6fc124ac1" providerId="LiveId" clId="{6A8B7251-D809-47C7-B9CA-A41B56E0AD99}" dt="2021-12-10T06:00:35.322" v="375" actId="478"/>
          <ac:spMkLst>
            <pc:docMk/>
            <pc:sldMk cId="824717151" sldId="276"/>
            <ac:spMk id="46" creationId="{0DBA899A-53BF-4DD7-9AB9-0BDD4D947230}"/>
          </ac:spMkLst>
        </pc:spChg>
        <pc:picChg chg="del">
          <ac:chgData name="Vignesh Kumar M" userId="ea6885d6fc124ac1" providerId="LiveId" clId="{6A8B7251-D809-47C7-B9CA-A41B56E0AD99}" dt="2021-12-10T06:00:01.284" v="364" actId="478"/>
          <ac:picMkLst>
            <pc:docMk/>
            <pc:sldMk cId="824717151" sldId="276"/>
            <ac:picMk id="18" creationId="{2366F33C-BFA3-42B7-8B5D-E4922B5C530C}"/>
          </ac:picMkLst>
        </pc:picChg>
        <pc:picChg chg="del">
          <ac:chgData name="Vignesh Kumar M" userId="ea6885d6fc124ac1" providerId="LiveId" clId="{6A8B7251-D809-47C7-B9CA-A41B56E0AD99}" dt="2021-12-10T06:00:24.642" v="372" actId="478"/>
          <ac:picMkLst>
            <pc:docMk/>
            <pc:sldMk cId="824717151" sldId="276"/>
            <ac:picMk id="20" creationId="{A5F71D52-F0EB-46D7-AB91-DC83E3625F08}"/>
          </ac:picMkLst>
        </pc:picChg>
        <pc:picChg chg="del">
          <ac:chgData name="Vignesh Kumar M" userId="ea6885d6fc124ac1" providerId="LiveId" clId="{6A8B7251-D809-47C7-B9CA-A41B56E0AD99}" dt="2021-12-10T06:00:35.322" v="375" actId="478"/>
          <ac:picMkLst>
            <pc:docMk/>
            <pc:sldMk cId="824717151" sldId="276"/>
            <ac:picMk id="22" creationId="{C0D750E9-1807-4D2C-81D0-2B1FE4D59186}"/>
          </ac:picMkLst>
        </pc:picChg>
      </pc:sldChg>
      <pc:sldChg chg="modSp mod setBg">
        <pc:chgData name="Vignesh Kumar M" userId="ea6885d6fc124ac1" providerId="LiveId" clId="{6A8B7251-D809-47C7-B9CA-A41B56E0AD99}" dt="2021-12-10T06:09:04.836" v="471" actId="20577"/>
        <pc:sldMkLst>
          <pc:docMk/>
          <pc:sldMk cId="1951121722" sldId="301"/>
        </pc:sldMkLst>
        <pc:spChg chg="mod">
          <ac:chgData name="Vignesh Kumar M" userId="ea6885d6fc124ac1" providerId="LiveId" clId="{6A8B7251-D809-47C7-B9CA-A41B56E0AD99}" dt="2021-12-10T06:09:04.836" v="471" actId="20577"/>
          <ac:spMkLst>
            <pc:docMk/>
            <pc:sldMk cId="1951121722" sldId="301"/>
            <ac:spMk id="24" creationId="{F260476B-CCA6-412B-A9C5-399C34AE6F05}"/>
          </ac:spMkLst>
        </pc:spChg>
      </pc:sldChg>
      <pc:sldChg chg="del setBg">
        <pc:chgData name="Vignesh Kumar M" userId="ea6885d6fc124ac1" providerId="LiveId" clId="{6A8B7251-D809-47C7-B9CA-A41B56E0AD99}" dt="2021-12-10T05:40:54.567" v="50" actId="2696"/>
        <pc:sldMkLst>
          <pc:docMk/>
          <pc:sldMk cId="1144166519" sldId="304"/>
        </pc:sldMkLst>
      </pc:sldChg>
      <pc:sldChg chg="addSp delSp modSp mod setBg">
        <pc:chgData name="Vignesh Kumar M" userId="ea6885d6fc124ac1" providerId="LiveId" clId="{6A8B7251-D809-47C7-B9CA-A41B56E0AD99}" dt="2021-12-10T05:46:50.996" v="126" actId="478"/>
        <pc:sldMkLst>
          <pc:docMk/>
          <pc:sldMk cId="2503134717" sldId="305"/>
        </pc:sldMkLst>
        <pc:spChg chg="mod">
          <ac:chgData name="Vignesh Kumar M" userId="ea6885d6fc124ac1" providerId="LiveId" clId="{6A8B7251-D809-47C7-B9CA-A41B56E0AD99}" dt="2021-12-10T05:43:51.930" v="64" actId="2711"/>
          <ac:spMkLst>
            <pc:docMk/>
            <pc:sldMk cId="2503134717" sldId="305"/>
            <ac:spMk id="2" creationId="{89559F60-4CE1-4E2F-86EA-1B60679F1F4A}"/>
          </ac:spMkLst>
        </pc:spChg>
        <pc:spChg chg="add del mod">
          <ac:chgData name="Vignesh Kumar M" userId="ea6885d6fc124ac1" providerId="LiveId" clId="{6A8B7251-D809-47C7-B9CA-A41B56E0AD99}" dt="2021-12-10T05:46:50.996" v="126" actId="478"/>
          <ac:spMkLst>
            <pc:docMk/>
            <pc:sldMk cId="2503134717" sldId="305"/>
            <ac:spMk id="3" creationId="{4B7EE9BD-0B2A-4E77-B75C-AA8E6715142E}"/>
          </ac:spMkLst>
        </pc:spChg>
        <pc:picChg chg="mod">
          <ac:chgData name="Vignesh Kumar M" userId="ea6885d6fc124ac1" providerId="LiveId" clId="{6A8B7251-D809-47C7-B9CA-A41B56E0AD99}" dt="2021-12-10T05:43:07.631" v="62" actId="1076"/>
          <ac:picMkLst>
            <pc:docMk/>
            <pc:sldMk cId="2503134717" sldId="305"/>
            <ac:picMk id="6" creationId="{53A76D16-E9F7-4AA3-914D-C8889E8E95E9}"/>
          </ac:picMkLst>
        </pc:picChg>
      </pc:sldChg>
      <pc:sldChg chg="del">
        <pc:chgData name="Vignesh Kumar M" userId="ea6885d6fc124ac1" providerId="LiveId" clId="{6A8B7251-D809-47C7-B9CA-A41B56E0AD99}" dt="2021-12-10T05:44:03.121" v="65" actId="2696"/>
        <pc:sldMkLst>
          <pc:docMk/>
          <pc:sldMk cId="2526820265" sldId="306"/>
        </pc:sldMkLst>
      </pc:sldChg>
      <pc:sldChg chg="addSp delSp modSp mod setBg">
        <pc:chgData name="Vignesh Kumar M" userId="ea6885d6fc124ac1" providerId="LiveId" clId="{6A8B7251-D809-47C7-B9CA-A41B56E0AD99}" dt="2021-12-10T05:46:42.371" v="125" actId="478"/>
        <pc:sldMkLst>
          <pc:docMk/>
          <pc:sldMk cId="215251601" sldId="307"/>
        </pc:sldMkLst>
        <pc:spChg chg="add del mod">
          <ac:chgData name="Vignesh Kumar M" userId="ea6885d6fc124ac1" providerId="LiveId" clId="{6A8B7251-D809-47C7-B9CA-A41B56E0AD99}" dt="2021-12-10T05:46:42.371" v="125" actId="478"/>
          <ac:spMkLst>
            <pc:docMk/>
            <pc:sldMk cId="215251601" sldId="307"/>
            <ac:spMk id="2" creationId="{4934D195-2354-4AC0-A87B-E0DA3DFC7D15}"/>
          </ac:spMkLst>
        </pc:spChg>
        <pc:picChg chg="mod">
          <ac:chgData name="Vignesh Kumar M" userId="ea6885d6fc124ac1" providerId="LiveId" clId="{6A8B7251-D809-47C7-B9CA-A41B56E0AD99}" dt="2021-12-10T05:45:39.589" v="69" actId="1076"/>
          <ac:picMkLst>
            <pc:docMk/>
            <pc:sldMk cId="215251601" sldId="307"/>
            <ac:picMk id="10" creationId="{0A50F817-ED22-4106-9C74-9DDAAFED5196}"/>
          </ac:picMkLst>
        </pc:picChg>
      </pc:sldChg>
      <pc:sldChg chg="addSp delSp modSp mod setBg">
        <pc:chgData name="Vignesh Kumar M" userId="ea6885d6fc124ac1" providerId="LiveId" clId="{6A8B7251-D809-47C7-B9CA-A41B56E0AD99}" dt="2021-12-10T05:40:28.894" v="49"/>
        <pc:sldMkLst>
          <pc:docMk/>
          <pc:sldMk cId="3552545537" sldId="308"/>
        </pc:sldMkLst>
        <pc:spChg chg="mod">
          <ac:chgData name="Vignesh Kumar M" userId="ea6885d6fc124ac1" providerId="LiveId" clId="{6A8B7251-D809-47C7-B9CA-A41B56E0AD99}" dt="2021-12-10T05:35:12.621" v="10" actId="1076"/>
          <ac:spMkLst>
            <pc:docMk/>
            <pc:sldMk cId="3552545537" sldId="308"/>
            <ac:spMk id="2" creationId="{00000000-0000-0000-0000-000000000000}"/>
          </ac:spMkLst>
        </pc:spChg>
        <pc:spChg chg="mod">
          <ac:chgData name="Vignesh Kumar M" userId="ea6885d6fc124ac1" providerId="LiveId" clId="{6A8B7251-D809-47C7-B9CA-A41B56E0AD99}" dt="2021-12-10T05:38:24.952" v="24" actId="113"/>
          <ac:spMkLst>
            <pc:docMk/>
            <pc:sldMk cId="3552545537" sldId="308"/>
            <ac:spMk id="3" creationId="{00000000-0000-0000-0000-000000000000}"/>
          </ac:spMkLst>
        </pc:spChg>
        <pc:spChg chg="add del mod">
          <ac:chgData name="Vignesh Kumar M" userId="ea6885d6fc124ac1" providerId="LiveId" clId="{6A8B7251-D809-47C7-B9CA-A41B56E0AD99}" dt="2021-12-10T05:34:36.633" v="5" actId="14826"/>
          <ac:spMkLst>
            <pc:docMk/>
            <pc:sldMk cId="3552545537" sldId="308"/>
            <ac:spMk id="5" creationId="{3F614FCF-2D56-47E8-864A-9619FFA28F1D}"/>
          </ac:spMkLst>
        </pc:spChg>
        <pc:picChg chg="mod">
          <ac:chgData name="Vignesh Kumar M" userId="ea6885d6fc124ac1" providerId="LiveId" clId="{6A8B7251-D809-47C7-B9CA-A41B56E0AD99}" dt="2021-12-10T05:35:53.490" v="15" actId="1076"/>
          <ac:picMkLst>
            <pc:docMk/>
            <pc:sldMk cId="3552545537" sldId="308"/>
            <ac:picMk id="4" creationId="{5F2DD63B-9504-4086-9373-06F9C535977B}"/>
          </ac:picMkLst>
        </pc:picChg>
      </pc:sldChg>
      <pc:sldChg chg="addSp modSp mod setBg">
        <pc:chgData name="Vignesh Kumar M" userId="ea6885d6fc124ac1" providerId="LiveId" clId="{6A8B7251-D809-47C7-B9CA-A41B56E0AD99}" dt="2021-12-10T06:51:10.026" v="572" actId="403"/>
        <pc:sldMkLst>
          <pc:docMk/>
          <pc:sldMk cId="2079154478" sldId="309"/>
        </pc:sldMkLst>
        <pc:spChg chg="mod">
          <ac:chgData name="Vignesh Kumar M" userId="ea6885d6fc124ac1" providerId="LiveId" clId="{6A8B7251-D809-47C7-B9CA-A41B56E0AD99}" dt="2021-12-10T06:51:05.535" v="571" actId="404"/>
          <ac:spMkLst>
            <pc:docMk/>
            <pc:sldMk cId="2079154478" sldId="309"/>
            <ac:spMk id="2" creationId="{89559F60-4CE1-4E2F-86EA-1B60679F1F4A}"/>
          </ac:spMkLst>
        </pc:spChg>
        <pc:spChg chg="add mod">
          <ac:chgData name="Vignesh Kumar M" userId="ea6885d6fc124ac1" providerId="LiveId" clId="{6A8B7251-D809-47C7-B9CA-A41B56E0AD99}" dt="2021-12-10T06:51:10.026" v="572" actId="403"/>
          <ac:spMkLst>
            <pc:docMk/>
            <pc:sldMk cId="2079154478" sldId="309"/>
            <ac:spMk id="6" creationId="{4C85A9B1-33F9-405A-AC5D-57722BA627A6}"/>
          </ac:spMkLst>
        </pc:spChg>
      </pc:sldChg>
      <pc:sldChg chg="setBg">
        <pc:chgData name="Vignesh Kumar M" userId="ea6885d6fc124ac1" providerId="LiveId" clId="{6A8B7251-D809-47C7-B9CA-A41B56E0AD99}" dt="2021-12-10T05:41:28.716" v="56"/>
        <pc:sldMkLst>
          <pc:docMk/>
          <pc:sldMk cId="4098468505" sldId="310"/>
        </pc:sldMkLst>
      </pc:sldChg>
      <pc:sldChg chg="setBg">
        <pc:chgData name="Vignesh Kumar M" userId="ea6885d6fc124ac1" providerId="LiveId" clId="{6A8B7251-D809-47C7-B9CA-A41B56E0AD99}" dt="2021-12-10T05:40:28.894" v="49"/>
        <pc:sldMkLst>
          <pc:docMk/>
          <pc:sldMk cId="3302869955" sldId="311"/>
        </pc:sldMkLst>
      </pc:sldChg>
      <pc:sldChg chg="addSp delSp modSp mod ord setBg">
        <pc:chgData name="Vignesh Kumar M" userId="ea6885d6fc124ac1" providerId="LiveId" clId="{6A8B7251-D809-47C7-B9CA-A41B56E0AD99}" dt="2021-12-10T06:49:12.788" v="558" actId="1076"/>
        <pc:sldMkLst>
          <pc:docMk/>
          <pc:sldMk cId="2209945586" sldId="312"/>
        </pc:sldMkLst>
        <pc:spChg chg="mod">
          <ac:chgData name="Vignesh Kumar M" userId="ea6885d6fc124ac1" providerId="LiveId" clId="{6A8B7251-D809-47C7-B9CA-A41B56E0AD99}" dt="2021-12-10T06:43:31.367" v="550" actId="1076"/>
          <ac:spMkLst>
            <pc:docMk/>
            <pc:sldMk cId="2209945586" sldId="312"/>
            <ac:spMk id="2" creationId="{89559F60-4CE1-4E2F-86EA-1B60679F1F4A}"/>
          </ac:spMkLst>
        </pc:spChg>
        <pc:spChg chg="mod">
          <ac:chgData name="Vignesh Kumar M" userId="ea6885d6fc124ac1" providerId="LiveId" clId="{6A8B7251-D809-47C7-B9CA-A41B56E0AD99}" dt="2021-12-10T06:49:04.337" v="555" actId="14100"/>
          <ac:spMkLst>
            <pc:docMk/>
            <pc:sldMk cId="2209945586" sldId="312"/>
            <ac:spMk id="6" creationId="{507D11A4-9F50-4FCB-A4E3-9BBC411F7B79}"/>
          </ac:spMkLst>
        </pc:spChg>
        <pc:picChg chg="del">
          <ac:chgData name="Vignesh Kumar M" userId="ea6885d6fc124ac1" providerId="LiveId" clId="{6A8B7251-D809-47C7-B9CA-A41B56E0AD99}" dt="2021-12-10T06:35:29.862" v="500" actId="478"/>
          <ac:picMkLst>
            <pc:docMk/>
            <pc:sldMk cId="2209945586" sldId="312"/>
            <ac:picMk id="4" creationId="{8B89A55B-BD3C-493A-B1A3-62A3C6203F55}"/>
          </ac:picMkLst>
        </pc:picChg>
        <pc:picChg chg="add mod">
          <ac:chgData name="Vignesh Kumar M" userId="ea6885d6fc124ac1" providerId="LiveId" clId="{6A8B7251-D809-47C7-B9CA-A41B56E0AD99}" dt="2021-12-10T06:49:12.788" v="558" actId="1076"/>
          <ac:picMkLst>
            <pc:docMk/>
            <pc:sldMk cId="2209945586" sldId="312"/>
            <ac:picMk id="1026" creationId="{279E936E-F79A-41C5-AA97-EB4DE7872D5F}"/>
          </ac:picMkLst>
        </pc:picChg>
      </pc:sldChg>
      <pc:sldChg chg="setBg">
        <pc:chgData name="Vignesh Kumar M" userId="ea6885d6fc124ac1" providerId="LiveId" clId="{6A8B7251-D809-47C7-B9CA-A41B56E0AD99}" dt="2021-12-10T05:40:28.894" v="49"/>
        <pc:sldMkLst>
          <pc:docMk/>
          <pc:sldMk cId="3051826758" sldId="313"/>
        </pc:sldMkLst>
      </pc:sldChg>
      <pc:sldChg chg="addSp delSp modSp add mod ord modClrScheme delDesignElem chgLayout">
        <pc:chgData name="Vignesh Kumar M" userId="ea6885d6fc124ac1" providerId="LiveId" clId="{6A8B7251-D809-47C7-B9CA-A41B56E0AD99}" dt="2021-12-10T07:16:59.791" v="725" actId="1076"/>
        <pc:sldMkLst>
          <pc:docMk/>
          <pc:sldMk cId="137906628" sldId="314"/>
        </pc:sldMkLst>
        <pc:spChg chg="mod ord">
          <ac:chgData name="Vignesh Kumar M" userId="ea6885d6fc124ac1" providerId="LiveId" clId="{6A8B7251-D809-47C7-B9CA-A41B56E0AD99}" dt="2021-12-10T07:16:44.641" v="719" actId="1076"/>
          <ac:spMkLst>
            <pc:docMk/>
            <pc:sldMk cId="137906628" sldId="314"/>
            <ac:spMk id="2" creationId="{89559F60-4CE1-4E2F-86EA-1B60679F1F4A}"/>
          </ac:spMkLst>
        </pc:spChg>
        <pc:spChg chg="add del mod">
          <ac:chgData name="Vignesh Kumar M" userId="ea6885d6fc124ac1" providerId="LiveId" clId="{6A8B7251-D809-47C7-B9CA-A41B56E0AD99}" dt="2021-12-10T07:09:41.666" v="687" actId="478"/>
          <ac:spMkLst>
            <pc:docMk/>
            <pc:sldMk cId="137906628" sldId="314"/>
            <ac:spMk id="3" creationId="{E1E5311C-A855-4573-B26D-6A7BCA1C6F44}"/>
          </ac:spMkLst>
        </pc:spChg>
        <pc:spChg chg="add del">
          <ac:chgData name="Vignesh Kumar M" userId="ea6885d6fc124ac1" providerId="LiveId" clId="{6A8B7251-D809-47C7-B9CA-A41B56E0AD99}" dt="2021-12-10T07:09:49.685" v="689"/>
          <ac:spMkLst>
            <pc:docMk/>
            <pc:sldMk cId="137906628" sldId="314"/>
            <ac:spMk id="5" creationId="{61FD714E-924C-4BF0-947A-6FE204D55BCE}"/>
          </ac:spMkLst>
        </pc:spChg>
        <pc:spChg chg="mod">
          <ac:chgData name="Vignesh Kumar M" userId="ea6885d6fc124ac1" providerId="LiveId" clId="{6A8B7251-D809-47C7-B9CA-A41B56E0AD99}" dt="2021-12-10T07:16:53.016" v="722" actId="1076"/>
          <ac:spMkLst>
            <pc:docMk/>
            <pc:sldMk cId="137906628" sldId="314"/>
            <ac:spMk id="6" creationId="{507D11A4-9F50-4FCB-A4E3-9BBC411F7B79}"/>
          </ac:spMkLst>
        </pc:spChg>
        <pc:spChg chg="add del">
          <ac:chgData name="Vignesh Kumar M" userId="ea6885d6fc124ac1" providerId="LiveId" clId="{6A8B7251-D809-47C7-B9CA-A41B56E0AD99}" dt="2021-12-10T07:10:03.215" v="691"/>
          <ac:spMkLst>
            <pc:docMk/>
            <pc:sldMk cId="137906628" sldId="314"/>
            <ac:spMk id="7" creationId="{7A76EFAD-D61D-4751-876F-46E59B93BBF6}"/>
          </ac:spMkLst>
        </pc:spChg>
        <pc:spChg chg="add del mod">
          <ac:chgData name="Vignesh Kumar M" userId="ea6885d6fc124ac1" providerId="LiveId" clId="{6A8B7251-D809-47C7-B9CA-A41B56E0AD99}" dt="2021-12-10T07:10:37.763" v="695"/>
          <ac:spMkLst>
            <pc:docMk/>
            <pc:sldMk cId="137906628" sldId="314"/>
            <ac:spMk id="8" creationId="{C2A7E346-5EAE-4F48-9548-723EE4A14189}"/>
          </ac:spMkLst>
        </pc:spChg>
        <pc:spChg chg="add del mod ord">
          <ac:chgData name="Vignesh Kumar M" userId="ea6885d6fc124ac1" providerId="LiveId" clId="{6A8B7251-D809-47C7-B9CA-A41B56E0AD99}" dt="2021-12-10T07:16:41.333" v="718" actId="478"/>
          <ac:spMkLst>
            <pc:docMk/>
            <pc:sldMk cId="137906628" sldId="314"/>
            <ac:spMk id="11" creationId="{2DA94056-6D58-4C88-B5F1-27B129A10452}"/>
          </ac:spMkLst>
        </pc:spChg>
        <pc:picChg chg="del">
          <ac:chgData name="Vignesh Kumar M" userId="ea6885d6fc124ac1" providerId="LiveId" clId="{6A8B7251-D809-47C7-B9CA-A41B56E0AD99}" dt="2021-12-10T07:09:34.222" v="684" actId="478"/>
          <ac:picMkLst>
            <pc:docMk/>
            <pc:sldMk cId="137906628" sldId="314"/>
            <ac:picMk id="4" creationId="{8B89A55B-BD3C-493A-B1A3-62A3C6203F55}"/>
          </ac:picMkLst>
        </pc:picChg>
        <pc:picChg chg="add mod">
          <ac:chgData name="Vignesh Kumar M" userId="ea6885d6fc124ac1" providerId="LiveId" clId="{6A8B7251-D809-47C7-B9CA-A41B56E0AD99}" dt="2021-12-10T07:16:59.791" v="725" actId="1076"/>
          <ac:picMkLst>
            <pc:docMk/>
            <pc:sldMk cId="137906628" sldId="314"/>
            <ac:picMk id="10" creationId="{84901E47-B0C8-4E11-B516-047554C98F4E}"/>
          </ac:picMkLst>
        </pc:picChg>
        <pc:cxnChg chg="del">
          <ac:chgData name="Vignesh Kumar M" userId="ea6885d6fc124ac1" providerId="LiveId" clId="{6A8B7251-D809-47C7-B9CA-A41B56E0AD99}" dt="2021-12-10T07:16:38.619" v="716" actId="700"/>
          <ac:cxnSpMkLst>
            <pc:docMk/>
            <pc:sldMk cId="137906628" sldId="314"/>
            <ac:cxnSpMk id="54" creationId="{39B7FDC9-F0CE-43A7-9F2A-83DD09DC3453}"/>
          </ac:cxnSpMkLst>
        </pc:cxnChg>
      </pc:sldChg>
      <pc:sldChg chg="addSp delSp modSp add mod ord">
        <pc:chgData name="Vignesh Kumar M" userId="ea6885d6fc124ac1" providerId="LiveId" clId="{6A8B7251-D809-47C7-B9CA-A41B56E0AD99}" dt="2021-12-10T07:01:34.096" v="683" actId="255"/>
        <pc:sldMkLst>
          <pc:docMk/>
          <pc:sldMk cId="4168276807" sldId="315"/>
        </pc:sldMkLst>
        <pc:spChg chg="mod">
          <ac:chgData name="Vignesh Kumar M" userId="ea6885d6fc124ac1" providerId="LiveId" clId="{6A8B7251-D809-47C7-B9CA-A41B56E0AD99}" dt="2021-12-10T07:00:50.197" v="676" actId="1076"/>
          <ac:spMkLst>
            <pc:docMk/>
            <pc:sldMk cId="4168276807" sldId="315"/>
            <ac:spMk id="2" creationId="{89559F60-4CE1-4E2F-86EA-1B60679F1F4A}"/>
          </ac:spMkLst>
        </pc:spChg>
        <pc:spChg chg="mod">
          <ac:chgData name="Vignesh Kumar M" userId="ea6885d6fc124ac1" providerId="LiveId" clId="{6A8B7251-D809-47C7-B9CA-A41B56E0AD99}" dt="2021-12-10T07:01:34.096" v="683" actId="255"/>
          <ac:spMkLst>
            <pc:docMk/>
            <pc:sldMk cId="4168276807" sldId="315"/>
            <ac:spMk id="6" creationId="{507D11A4-9F50-4FCB-A4E3-9BBC411F7B79}"/>
          </ac:spMkLst>
        </pc:spChg>
        <pc:picChg chg="del">
          <ac:chgData name="Vignesh Kumar M" userId="ea6885d6fc124ac1" providerId="LiveId" clId="{6A8B7251-D809-47C7-B9CA-A41B56E0AD99}" dt="2021-12-10T06:59:08.854" v="667" actId="478"/>
          <ac:picMkLst>
            <pc:docMk/>
            <pc:sldMk cId="4168276807" sldId="315"/>
            <ac:picMk id="4" creationId="{8B89A55B-BD3C-493A-B1A3-62A3C6203F55}"/>
          </ac:picMkLst>
        </pc:picChg>
        <pc:picChg chg="add mod">
          <ac:chgData name="Vignesh Kumar M" userId="ea6885d6fc124ac1" providerId="LiveId" clId="{6A8B7251-D809-47C7-B9CA-A41B56E0AD99}" dt="2021-12-10T06:59:23.314" v="670" actId="1076"/>
          <ac:picMkLst>
            <pc:docMk/>
            <pc:sldMk cId="4168276807" sldId="315"/>
            <ac:picMk id="4098" creationId="{DEA33EF5-328B-4119-91AD-2CE3829FFDEA}"/>
          </ac:picMkLst>
        </pc:picChg>
      </pc:sldChg>
      <pc:sldChg chg="addSp delSp modSp add mod modClrScheme delDesignElem chgLayout modNotesTx">
        <pc:chgData name="Vignesh Kumar M" userId="ea6885d6fc124ac1" providerId="LiveId" clId="{6A8B7251-D809-47C7-B9CA-A41B56E0AD99}" dt="2021-12-10T07:23:33.349" v="775" actId="1076"/>
        <pc:sldMkLst>
          <pc:docMk/>
          <pc:sldMk cId="2041100472" sldId="316"/>
        </pc:sldMkLst>
        <pc:spChg chg="mod ord">
          <ac:chgData name="Vignesh Kumar M" userId="ea6885d6fc124ac1" providerId="LiveId" clId="{6A8B7251-D809-47C7-B9CA-A41B56E0AD99}" dt="2021-12-10T07:18:31.245" v="730" actId="14100"/>
          <ac:spMkLst>
            <pc:docMk/>
            <pc:sldMk cId="2041100472" sldId="316"/>
            <ac:spMk id="2" creationId="{89559F60-4CE1-4E2F-86EA-1B60679F1F4A}"/>
          </ac:spMkLst>
        </pc:spChg>
        <pc:spChg chg="add del mod ord">
          <ac:chgData name="Vignesh Kumar M" userId="ea6885d6fc124ac1" providerId="LiveId" clId="{6A8B7251-D809-47C7-B9CA-A41B56E0AD99}" dt="2021-12-10T07:18:27.235" v="729" actId="478"/>
          <ac:spMkLst>
            <pc:docMk/>
            <pc:sldMk cId="2041100472" sldId="316"/>
            <ac:spMk id="3" creationId="{76643CC2-B1F0-48E0-A0D6-F56631EEF92D}"/>
          </ac:spMkLst>
        </pc:spChg>
        <pc:spChg chg="add del mod ord">
          <ac:chgData name="Vignesh Kumar M" userId="ea6885d6fc124ac1" providerId="LiveId" clId="{6A8B7251-D809-47C7-B9CA-A41B56E0AD99}" dt="2021-12-10T07:18:34.949" v="731"/>
          <ac:spMkLst>
            <pc:docMk/>
            <pc:sldMk cId="2041100472" sldId="316"/>
            <ac:spMk id="5" creationId="{7F0F99E0-8A98-4F54-8D95-B5AED13A65B2}"/>
          </ac:spMkLst>
        </pc:spChg>
        <pc:spChg chg="mod">
          <ac:chgData name="Vignesh Kumar M" userId="ea6885d6fc124ac1" providerId="LiveId" clId="{6A8B7251-D809-47C7-B9CA-A41B56E0AD99}" dt="2021-12-10T07:23:33.349" v="775" actId="1076"/>
          <ac:spMkLst>
            <pc:docMk/>
            <pc:sldMk cId="2041100472" sldId="316"/>
            <ac:spMk id="6" creationId="{507D11A4-9F50-4FCB-A4E3-9BBC411F7B79}"/>
          </ac:spMkLst>
        </pc:spChg>
        <pc:picChg chg="del">
          <ac:chgData name="Vignesh Kumar M" userId="ea6885d6fc124ac1" providerId="LiveId" clId="{6A8B7251-D809-47C7-B9CA-A41B56E0AD99}" dt="2021-12-10T07:18:16.552" v="726" actId="478"/>
          <ac:picMkLst>
            <pc:docMk/>
            <pc:sldMk cId="2041100472" sldId="316"/>
            <ac:picMk id="4" creationId="{8B89A55B-BD3C-493A-B1A3-62A3C6203F55}"/>
          </ac:picMkLst>
        </pc:picChg>
        <pc:picChg chg="add mod">
          <ac:chgData name="Vignesh Kumar M" userId="ea6885d6fc124ac1" providerId="LiveId" clId="{6A8B7251-D809-47C7-B9CA-A41B56E0AD99}" dt="2021-12-10T07:23:24.207" v="774" actId="1076"/>
          <ac:picMkLst>
            <pc:docMk/>
            <pc:sldMk cId="2041100472" sldId="316"/>
            <ac:picMk id="6146" creationId="{BA296DC7-AA5E-4848-BAD1-AEEC8D1E6240}"/>
          </ac:picMkLst>
        </pc:picChg>
        <pc:picChg chg="add mod">
          <ac:chgData name="Vignesh Kumar M" userId="ea6885d6fc124ac1" providerId="LiveId" clId="{6A8B7251-D809-47C7-B9CA-A41B56E0AD99}" dt="2021-12-10T07:19:42.304" v="743" actId="1076"/>
          <ac:picMkLst>
            <pc:docMk/>
            <pc:sldMk cId="2041100472" sldId="316"/>
            <ac:picMk id="6148" creationId="{E9FBCCD5-B9D5-4C22-82EB-A0091494B92A}"/>
          </ac:picMkLst>
        </pc:picChg>
        <pc:cxnChg chg="del">
          <ac:chgData name="Vignesh Kumar M" userId="ea6885d6fc124ac1" providerId="LiveId" clId="{6A8B7251-D809-47C7-B9CA-A41B56E0AD99}" dt="2021-12-10T07:18:23.606" v="727" actId="700"/>
          <ac:cxnSpMkLst>
            <pc:docMk/>
            <pc:sldMk cId="2041100472" sldId="316"/>
            <ac:cxnSpMk id="54" creationId="{39B7FDC9-F0CE-43A7-9F2A-83DD09DC3453}"/>
          </ac:cxnSpMkLst>
        </pc:cxnChg>
      </pc:sldChg>
      <pc:sldChg chg="addSp delSp modSp add mod modClrScheme delDesignElem chgLayout">
        <pc:chgData name="Vignesh Kumar M" userId="ea6885d6fc124ac1" providerId="LiveId" clId="{6A8B7251-D809-47C7-B9CA-A41B56E0AD99}" dt="2021-12-10T07:26:55.408" v="831" actId="1076"/>
        <pc:sldMkLst>
          <pc:docMk/>
          <pc:sldMk cId="1317910615" sldId="317"/>
        </pc:sldMkLst>
        <pc:spChg chg="mod ord">
          <ac:chgData name="Vignesh Kumar M" userId="ea6885d6fc124ac1" providerId="LiveId" clId="{6A8B7251-D809-47C7-B9CA-A41B56E0AD99}" dt="2021-12-10T07:26:55.408" v="831" actId="1076"/>
          <ac:spMkLst>
            <pc:docMk/>
            <pc:sldMk cId="1317910615" sldId="317"/>
            <ac:spMk id="2" creationId="{89559F60-4CE1-4E2F-86EA-1B60679F1F4A}"/>
          </ac:spMkLst>
        </pc:spChg>
        <pc:spChg chg="add del mod ord">
          <ac:chgData name="Vignesh Kumar M" userId="ea6885d6fc124ac1" providerId="LiveId" clId="{6A8B7251-D809-47C7-B9CA-A41B56E0AD99}" dt="2021-12-10T07:26:22.391" v="819" actId="478"/>
          <ac:spMkLst>
            <pc:docMk/>
            <pc:sldMk cId="1317910615" sldId="317"/>
            <ac:spMk id="3" creationId="{ACD0D2D1-2C91-4EFD-BE5F-930FDE20AD28}"/>
          </ac:spMkLst>
        </pc:spChg>
        <pc:spChg chg="mod">
          <ac:chgData name="Vignesh Kumar M" userId="ea6885d6fc124ac1" providerId="LiveId" clId="{6A8B7251-D809-47C7-B9CA-A41B56E0AD99}" dt="2021-12-10T07:26:42.881" v="826" actId="1076"/>
          <ac:spMkLst>
            <pc:docMk/>
            <pc:sldMk cId="1317910615" sldId="317"/>
            <ac:spMk id="6" creationId="{507D11A4-9F50-4FCB-A4E3-9BBC411F7B79}"/>
          </ac:spMkLst>
        </pc:spChg>
        <pc:picChg chg="del">
          <ac:chgData name="Vignesh Kumar M" userId="ea6885d6fc124ac1" providerId="LiveId" clId="{6A8B7251-D809-47C7-B9CA-A41B56E0AD99}" dt="2021-12-10T07:25:13.375" v="776" actId="478"/>
          <ac:picMkLst>
            <pc:docMk/>
            <pc:sldMk cId="1317910615" sldId="317"/>
            <ac:picMk id="4" creationId="{8B89A55B-BD3C-493A-B1A3-62A3C6203F55}"/>
          </ac:picMkLst>
        </pc:picChg>
        <pc:picChg chg="add mod">
          <ac:chgData name="Vignesh Kumar M" userId="ea6885d6fc124ac1" providerId="LiveId" clId="{6A8B7251-D809-47C7-B9CA-A41B56E0AD99}" dt="2021-12-10T07:26:48.831" v="828" actId="1076"/>
          <ac:picMkLst>
            <pc:docMk/>
            <pc:sldMk cId="1317910615" sldId="317"/>
            <ac:picMk id="7170" creationId="{788FD166-211B-40CE-9106-C5F1F775D1BE}"/>
          </ac:picMkLst>
        </pc:picChg>
        <pc:cxnChg chg="del">
          <ac:chgData name="Vignesh Kumar M" userId="ea6885d6fc124ac1" providerId="LiveId" clId="{6A8B7251-D809-47C7-B9CA-A41B56E0AD99}" dt="2021-12-10T07:26:19.974" v="818" actId="700"/>
          <ac:cxnSpMkLst>
            <pc:docMk/>
            <pc:sldMk cId="1317910615" sldId="317"/>
            <ac:cxnSpMk id="54" creationId="{39B7FDC9-F0CE-43A7-9F2A-83DD09DC3453}"/>
          </ac:cxnSpMkLst>
        </pc:cxnChg>
      </pc:sldChg>
      <pc:sldChg chg="addSp delSp modSp add mod modClrScheme delDesignElem chgLayout">
        <pc:chgData name="Vignesh Kumar M" userId="ea6885d6fc124ac1" providerId="LiveId" clId="{6A8B7251-D809-47C7-B9CA-A41B56E0AD99}" dt="2021-12-10T07:28:24.275" v="862" actId="1076"/>
        <pc:sldMkLst>
          <pc:docMk/>
          <pc:sldMk cId="439034621" sldId="318"/>
        </pc:sldMkLst>
        <pc:spChg chg="mod ord">
          <ac:chgData name="Vignesh Kumar M" userId="ea6885d6fc124ac1" providerId="LiveId" clId="{6A8B7251-D809-47C7-B9CA-A41B56E0AD99}" dt="2021-12-10T07:28:24.275" v="862" actId="1076"/>
          <ac:spMkLst>
            <pc:docMk/>
            <pc:sldMk cId="439034621" sldId="318"/>
            <ac:spMk id="2" creationId="{89559F60-4CE1-4E2F-86EA-1B60679F1F4A}"/>
          </ac:spMkLst>
        </pc:spChg>
        <pc:spChg chg="add del mod ord">
          <ac:chgData name="Vignesh Kumar M" userId="ea6885d6fc124ac1" providerId="LiveId" clId="{6A8B7251-D809-47C7-B9CA-A41B56E0AD99}" dt="2021-12-10T07:27:17.043" v="834" actId="478"/>
          <ac:spMkLst>
            <pc:docMk/>
            <pc:sldMk cId="439034621" sldId="318"/>
            <ac:spMk id="3" creationId="{8C2ED1BA-694D-4418-AA94-8F8AB7E68CA7}"/>
          </ac:spMkLst>
        </pc:spChg>
        <pc:spChg chg="mod">
          <ac:chgData name="Vignesh Kumar M" userId="ea6885d6fc124ac1" providerId="LiveId" clId="{6A8B7251-D809-47C7-B9CA-A41B56E0AD99}" dt="2021-12-10T07:27:40.603" v="847" actId="1076"/>
          <ac:spMkLst>
            <pc:docMk/>
            <pc:sldMk cId="439034621" sldId="318"/>
            <ac:spMk id="6" creationId="{507D11A4-9F50-4FCB-A4E3-9BBC411F7B79}"/>
          </ac:spMkLst>
        </pc:spChg>
        <pc:picChg chg="del">
          <ac:chgData name="Vignesh Kumar M" userId="ea6885d6fc124ac1" providerId="LiveId" clId="{6A8B7251-D809-47C7-B9CA-A41B56E0AD99}" dt="2021-12-10T07:27:08.569" v="832" actId="478"/>
          <ac:picMkLst>
            <pc:docMk/>
            <pc:sldMk cId="439034621" sldId="318"/>
            <ac:picMk id="4" creationId="{8B89A55B-BD3C-493A-B1A3-62A3C6203F55}"/>
          </ac:picMkLst>
        </pc:picChg>
        <pc:cxnChg chg="del">
          <ac:chgData name="Vignesh Kumar M" userId="ea6885d6fc124ac1" providerId="LiveId" clId="{6A8B7251-D809-47C7-B9CA-A41B56E0AD99}" dt="2021-12-10T07:27:14.554" v="833" actId="700"/>
          <ac:cxnSpMkLst>
            <pc:docMk/>
            <pc:sldMk cId="439034621" sldId="318"/>
            <ac:cxnSpMk id="54" creationId="{39B7FDC9-F0CE-43A7-9F2A-83DD09DC3453}"/>
          </ac:cxnSpMkLst>
        </pc:cxnChg>
      </pc:sldChg>
      <pc:sldChg chg="new del">
        <pc:chgData name="Vignesh Kumar M" userId="ea6885d6fc124ac1" providerId="LiveId" clId="{6A8B7251-D809-47C7-B9CA-A41B56E0AD99}" dt="2021-12-10T05:58:10.125" v="231" actId="47"/>
        <pc:sldMkLst>
          <pc:docMk/>
          <pc:sldMk cId="972045194" sldId="319"/>
        </pc:sldMkLst>
      </pc:sldChg>
      <pc:sldChg chg="addSp delSp modSp new mod">
        <pc:chgData name="Vignesh Kumar M" userId="ea6885d6fc124ac1" providerId="LiveId" clId="{6A8B7251-D809-47C7-B9CA-A41B56E0AD99}" dt="2021-12-10T06:55:26.479" v="627" actId="113"/>
        <pc:sldMkLst>
          <pc:docMk/>
          <pc:sldMk cId="3263482723" sldId="319"/>
        </pc:sldMkLst>
        <pc:spChg chg="mod">
          <ac:chgData name="Vignesh Kumar M" userId="ea6885d6fc124ac1" providerId="LiveId" clId="{6A8B7251-D809-47C7-B9CA-A41B56E0AD99}" dt="2021-12-10T06:52:39.877" v="586" actId="403"/>
          <ac:spMkLst>
            <pc:docMk/>
            <pc:sldMk cId="3263482723" sldId="319"/>
            <ac:spMk id="2" creationId="{65C9E7C3-C616-400A-B344-DBD8940C5E6F}"/>
          </ac:spMkLst>
        </pc:spChg>
        <pc:spChg chg="del">
          <ac:chgData name="Vignesh Kumar M" userId="ea6885d6fc124ac1" providerId="LiveId" clId="{6A8B7251-D809-47C7-B9CA-A41B56E0AD99}" dt="2021-12-10T06:54:04.173" v="589" actId="478"/>
          <ac:spMkLst>
            <pc:docMk/>
            <pc:sldMk cId="3263482723" sldId="319"/>
            <ac:spMk id="3" creationId="{E00C0CA7-E5EE-4A15-A5C5-EF29B61BE0CB}"/>
          </ac:spMkLst>
        </pc:spChg>
        <pc:spChg chg="add mod">
          <ac:chgData name="Vignesh Kumar M" userId="ea6885d6fc124ac1" providerId="LiveId" clId="{6A8B7251-D809-47C7-B9CA-A41B56E0AD99}" dt="2021-12-10T06:55:26.479" v="627" actId="113"/>
          <ac:spMkLst>
            <pc:docMk/>
            <pc:sldMk cId="3263482723" sldId="319"/>
            <ac:spMk id="4" creationId="{CA582829-D3C8-42E1-874A-FE347180E058}"/>
          </ac:spMkLst>
        </pc:spChg>
        <pc:picChg chg="add mod">
          <ac:chgData name="Vignesh Kumar M" userId="ea6885d6fc124ac1" providerId="LiveId" clId="{6A8B7251-D809-47C7-B9CA-A41B56E0AD99}" dt="2021-12-10T06:54:48.552" v="603" actId="1076"/>
          <ac:picMkLst>
            <pc:docMk/>
            <pc:sldMk cId="3263482723" sldId="319"/>
            <ac:picMk id="2050" creationId="{672212D9-D99A-4B55-9314-444CD42A8FFC}"/>
          </ac:picMkLst>
        </pc:picChg>
        <pc:picChg chg="add mod">
          <ac:chgData name="Vignesh Kumar M" userId="ea6885d6fc124ac1" providerId="LiveId" clId="{6A8B7251-D809-47C7-B9CA-A41B56E0AD99}" dt="2021-12-10T06:54:52.861" v="604" actId="1076"/>
          <ac:picMkLst>
            <pc:docMk/>
            <pc:sldMk cId="3263482723" sldId="319"/>
            <ac:picMk id="2052" creationId="{545050E9-8132-44A6-AB08-8CFEF0FF85AC}"/>
          </ac:picMkLst>
        </pc:picChg>
      </pc:sldChg>
      <pc:sldChg chg="addSp delSp modSp new mod ord">
        <pc:chgData name="Vignesh Kumar M" userId="ea6885d6fc124ac1" providerId="LiveId" clId="{6A8B7251-D809-47C7-B9CA-A41B56E0AD99}" dt="2021-12-10T06:57:14.573" v="666" actId="1076"/>
        <pc:sldMkLst>
          <pc:docMk/>
          <pc:sldMk cId="3982404784" sldId="320"/>
        </pc:sldMkLst>
        <pc:spChg chg="mod">
          <ac:chgData name="Vignesh Kumar M" userId="ea6885d6fc124ac1" providerId="LiveId" clId="{6A8B7251-D809-47C7-B9CA-A41B56E0AD99}" dt="2021-12-10T06:57:14.573" v="666" actId="1076"/>
          <ac:spMkLst>
            <pc:docMk/>
            <pc:sldMk cId="3982404784" sldId="320"/>
            <ac:spMk id="2" creationId="{95204AEB-C4E8-47DA-8E1A-67ED69D7567E}"/>
          </ac:spMkLst>
        </pc:spChg>
        <pc:spChg chg="del">
          <ac:chgData name="Vignesh Kumar M" userId="ea6885d6fc124ac1" providerId="LiveId" clId="{6A8B7251-D809-47C7-B9CA-A41B56E0AD99}" dt="2021-12-10T06:55:56.680" v="633" actId="478"/>
          <ac:spMkLst>
            <pc:docMk/>
            <pc:sldMk cId="3982404784" sldId="320"/>
            <ac:spMk id="3" creationId="{65C09F57-9931-4C15-84E5-D1C1CDBB1BDD}"/>
          </ac:spMkLst>
        </pc:spChg>
        <pc:picChg chg="add mod">
          <ac:chgData name="Vignesh Kumar M" userId="ea6885d6fc124ac1" providerId="LiveId" clId="{6A8B7251-D809-47C7-B9CA-A41B56E0AD99}" dt="2021-12-10T06:57:12.091" v="665" actId="1076"/>
          <ac:picMkLst>
            <pc:docMk/>
            <pc:sldMk cId="3982404784" sldId="320"/>
            <ac:picMk id="3074" creationId="{AE2DAEDB-0E92-4B9F-95CF-A00EC3B457E2}"/>
          </ac:picMkLst>
        </pc:picChg>
      </pc:sldChg>
      <pc:sldMasterChg chg="setBg modSldLayout">
        <pc:chgData name="Vignesh Kumar M" userId="ea6885d6fc124ac1" providerId="LiveId" clId="{6A8B7251-D809-47C7-B9CA-A41B56E0AD99}" dt="2021-12-10T05:41:28.716" v="56"/>
        <pc:sldMasterMkLst>
          <pc:docMk/>
          <pc:sldMasterMk cId="2497497536" sldId="2147483712"/>
        </pc:sldMasterMkLst>
        <pc:sldLayoutChg chg="setBg">
          <pc:chgData name="Vignesh Kumar M" userId="ea6885d6fc124ac1" providerId="LiveId" clId="{6A8B7251-D809-47C7-B9CA-A41B56E0AD99}" dt="2021-12-10T05:41:28.716" v="56"/>
          <pc:sldLayoutMkLst>
            <pc:docMk/>
            <pc:sldMasterMk cId="2497497536" sldId="2147483712"/>
            <pc:sldLayoutMk cId="10802840" sldId="2147483713"/>
          </pc:sldLayoutMkLst>
        </pc:sldLayoutChg>
        <pc:sldLayoutChg chg="setBg">
          <pc:chgData name="Vignesh Kumar M" userId="ea6885d6fc124ac1" providerId="LiveId" clId="{6A8B7251-D809-47C7-B9CA-A41B56E0AD99}" dt="2021-12-10T05:41:28.716" v="56"/>
          <pc:sldLayoutMkLst>
            <pc:docMk/>
            <pc:sldMasterMk cId="2497497536" sldId="2147483712"/>
            <pc:sldLayoutMk cId="4128534690" sldId="2147483714"/>
          </pc:sldLayoutMkLst>
        </pc:sldLayoutChg>
        <pc:sldLayoutChg chg="setBg">
          <pc:chgData name="Vignesh Kumar M" userId="ea6885d6fc124ac1" providerId="LiveId" clId="{6A8B7251-D809-47C7-B9CA-A41B56E0AD99}" dt="2021-12-10T05:41:28.716" v="56"/>
          <pc:sldLayoutMkLst>
            <pc:docMk/>
            <pc:sldMasterMk cId="2497497536" sldId="2147483712"/>
            <pc:sldLayoutMk cId="3182461746" sldId="2147483715"/>
          </pc:sldLayoutMkLst>
        </pc:sldLayoutChg>
        <pc:sldLayoutChg chg="setBg">
          <pc:chgData name="Vignesh Kumar M" userId="ea6885d6fc124ac1" providerId="LiveId" clId="{6A8B7251-D809-47C7-B9CA-A41B56E0AD99}" dt="2021-12-10T05:41:28.716" v="56"/>
          <pc:sldLayoutMkLst>
            <pc:docMk/>
            <pc:sldMasterMk cId="2497497536" sldId="2147483712"/>
            <pc:sldLayoutMk cId="3904489194" sldId="2147483716"/>
          </pc:sldLayoutMkLst>
        </pc:sldLayoutChg>
        <pc:sldLayoutChg chg="setBg">
          <pc:chgData name="Vignesh Kumar M" userId="ea6885d6fc124ac1" providerId="LiveId" clId="{6A8B7251-D809-47C7-B9CA-A41B56E0AD99}" dt="2021-12-10T05:41:28.716" v="56"/>
          <pc:sldLayoutMkLst>
            <pc:docMk/>
            <pc:sldMasterMk cId="2497497536" sldId="2147483712"/>
            <pc:sldLayoutMk cId="3352528208" sldId="2147483717"/>
          </pc:sldLayoutMkLst>
        </pc:sldLayoutChg>
        <pc:sldLayoutChg chg="setBg">
          <pc:chgData name="Vignesh Kumar M" userId="ea6885d6fc124ac1" providerId="LiveId" clId="{6A8B7251-D809-47C7-B9CA-A41B56E0AD99}" dt="2021-12-10T05:41:28.716" v="56"/>
          <pc:sldLayoutMkLst>
            <pc:docMk/>
            <pc:sldMasterMk cId="2497497536" sldId="2147483712"/>
            <pc:sldLayoutMk cId="271852345" sldId="2147483718"/>
          </pc:sldLayoutMkLst>
        </pc:sldLayoutChg>
        <pc:sldLayoutChg chg="setBg">
          <pc:chgData name="Vignesh Kumar M" userId="ea6885d6fc124ac1" providerId="LiveId" clId="{6A8B7251-D809-47C7-B9CA-A41B56E0AD99}" dt="2021-12-10T05:41:28.716" v="56"/>
          <pc:sldLayoutMkLst>
            <pc:docMk/>
            <pc:sldMasterMk cId="2497497536" sldId="2147483712"/>
            <pc:sldLayoutMk cId="2726536518" sldId="2147483719"/>
          </pc:sldLayoutMkLst>
        </pc:sldLayoutChg>
        <pc:sldLayoutChg chg="setBg">
          <pc:chgData name="Vignesh Kumar M" userId="ea6885d6fc124ac1" providerId="LiveId" clId="{6A8B7251-D809-47C7-B9CA-A41B56E0AD99}" dt="2021-12-10T05:41:28.716" v="56"/>
          <pc:sldLayoutMkLst>
            <pc:docMk/>
            <pc:sldMasterMk cId="2497497536" sldId="2147483712"/>
            <pc:sldLayoutMk cId="892658346" sldId="2147483720"/>
          </pc:sldLayoutMkLst>
        </pc:sldLayoutChg>
        <pc:sldLayoutChg chg="setBg">
          <pc:chgData name="Vignesh Kumar M" userId="ea6885d6fc124ac1" providerId="LiveId" clId="{6A8B7251-D809-47C7-B9CA-A41B56E0AD99}" dt="2021-12-10T05:41:28.716" v="56"/>
          <pc:sldLayoutMkLst>
            <pc:docMk/>
            <pc:sldMasterMk cId="2497497536" sldId="2147483712"/>
            <pc:sldLayoutMk cId="1789075161" sldId="2147483721"/>
          </pc:sldLayoutMkLst>
        </pc:sldLayoutChg>
        <pc:sldLayoutChg chg="setBg">
          <pc:chgData name="Vignesh Kumar M" userId="ea6885d6fc124ac1" providerId="LiveId" clId="{6A8B7251-D809-47C7-B9CA-A41B56E0AD99}" dt="2021-12-10T05:41:28.716" v="56"/>
          <pc:sldLayoutMkLst>
            <pc:docMk/>
            <pc:sldMasterMk cId="2497497536" sldId="2147483712"/>
            <pc:sldLayoutMk cId="675265988" sldId="2147483722"/>
          </pc:sldLayoutMkLst>
        </pc:sldLayoutChg>
        <pc:sldLayoutChg chg="setBg">
          <pc:chgData name="Vignesh Kumar M" userId="ea6885d6fc124ac1" providerId="LiveId" clId="{6A8B7251-D809-47C7-B9CA-A41B56E0AD99}" dt="2021-12-10T05:41:28.716" v="56"/>
          <pc:sldLayoutMkLst>
            <pc:docMk/>
            <pc:sldMasterMk cId="2497497536" sldId="2147483712"/>
            <pc:sldLayoutMk cId="2497181319" sldId="2147483723"/>
          </pc:sldLayoutMkLst>
        </pc:sldLayoutChg>
      </pc:sldMasterChg>
      <pc:sldMasterChg chg="setBg modSldLayout">
        <pc:chgData name="Vignesh Kumar M" userId="ea6885d6fc124ac1" providerId="LiveId" clId="{6A8B7251-D809-47C7-B9CA-A41B56E0AD99}" dt="2021-12-10T05:41:28.716" v="56"/>
        <pc:sldMasterMkLst>
          <pc:docMk/>
          <pc:sldMasterMk cId="1167616121" sldId="2147484777"/>
        </pc:sldMasterMkLst>
        <pc:sldLayoutChg chg="setBg">
          <pc:chgData name="Vignesh Kumar M" userId="ea6885d6fc124ac1" providerId="LiveId" clId="{6A8B7251-D809-47C7-B9CA-A41B56E0AD99}" dt="2021-12-10T05:41:28.716" v="56"/>
          <pc:sldLayoutMkLst>
            <pc:docMk/>
            <pc:sldMasterMk cId="1167616121" sldId="2147484777"/>
            <pc:sldLayoutMk cId="1445210306" sldId="2147484803"/>
          </pc:sldLayoutMkLst>
        </pc:sldLayoutChg>
        <pc:sldLayoutChg chg="setBg">
          <pc:chgData name="Vignesh Kumar M" userId="ea6885d6fc124ac1" providerId="LiveId" clId="{6A8B7251-D809-47C7-B9CA-A41B56E0AD99}" dt="2021-12-10T05:41:28.716" v="56"/>
          <pc:sldLayoutMkLst>
            <pc:docMk/>
            <pc:sldMasterMk cId="1167616121" sldId="2147484777"/>
            <pc:sldLayoutMk cId="1860448790" sldId="2147484804"/>
          </pc:sldLayoutMkLst>
        </pc:sldLayoutChg>
        <pc:sldLayoutChg chg="setBg">
          <pc:chgData name="Vignesh Kumar M" userId="ea6885d6fc124ac1" providerId="LiveId" clId="{6A8B7251-D809-47C7-B9CA-A41B56E0AD99}" dt="2021-12-10T05:41:28.716" v="56"/>
          <pc:sldLayoutMkLst>
            <pc:docMk/>
            <pc:sldMasterMk cId="1167616121" sldId="2147484777"/>
            <pc:sldLayoutMk cId="1720707147" sldId="2147484805"/>
          </pc:sldLayoutMkLst>
        </pc:sldLayoutChg>
        <pc:sldLayoutChg chg="setBg">
          <pc:chgData name="Vignesh Kumar M" userId="ea6885d6fc124ac1" providerId="LiveId" clId="{6A8B7251-D809-47C7-B9CA-A41B56E0AD99}" dt="2021-12-10T05:41:28.716" v="56"/>
          <pc:sldLayoutMkLst>
            <pc:docMk/>
            <pc:sldMasterMk cId="1167616121" sldId="2147484777"/>
            <pc:sldLayoutMk cId="3135435087" sldId="2147484807"/>
          </pc:sldLayoutMkLst>
        </pc:sldLayoutChg>
      </pc:sldMasterChg>
    </pc:docChg>
  </pc:docChgLst>
  <pc:docChgLst>
    <pc:chgData name="Vignesh Kumar M" userId="ea6885d6fc124ac1" providerId="LiveId" clId="{EA6F09FA-459D-43D1-924E-905B3E0C05AE}"/>
    <pc:docChg chg="custSel delSld modSld delSection modSection">
      <pc:chgData name="Vignesh Kumar M" userId="ea6885d6fc124ac1" providerId="LiveId" clId="{EA6F09FA-459D-43D1-924E-905B3E0C05AE}" dt="2021-12-10T21:07:06.160" v="168" actId="2696"/>
      <pc:docMkLst>
        <pc:docMk/>
      </pc:docMkLst>
      <pc:sldChg chg="addSp modSp mod">
        <pc:chgData name="Vignesh Kumar M" userId="ea6885d6fc124ac1" providerId="LiveId" clId="{EA6F09FA-459D-43D1-924E-905B3E0C05AE}" dt="2021-12-10T07:42:23.644" v="160" actId="14100"/>
        <pc:sldMkLst>
          <pc:docMk/>
          <pc:sldMk cId="824717151" sldId="276"/>
        </pc:sldMkLst>
        <pc:picChg chg="add mod">
          <ac:chgData name="Vignesh Kumar M" userId="ea6885d6fc124ac1" providerId="LiveId" clId="{EA6F09FA-459D-43D1-924E-905B3E0C05AE}" dt="2021-12-10T07:42:23.644" v="160" actId="14100"/>
          <ac:picMkLst>
            <pc:docMk/>
            <pc:sldMk cId="824717151" sldId="276"/>
            <ac:picMk id="5" creationId="{D9F66E94-87E6-4982-8D57-295D971BC676}"/>
          </ac:picMkLst>
        </pc:picChg>
      </pc:sldChg>
      <pc:sldChg chg="addSp delSp modSp mod setBg delDesignElem chgLayout">
        <pc:chgData name="Vignesh Kumar M" userId="ea6885d6fc124ac1" providerId="LiveId" clId="{EA6F09FA-459D-43D1-924E-905B3E0C05AE}" dt="2021-12-10T07:44:55.273" v="167" actId="478"/>
        <pc:sldMkLst>
          <pc:docMk/>
          <pc:sldMk cId="3552545537" sldId="308"/>
        </pc:sldMkLst>
        <pc:spChg chg="mod ord">
          <ac:chgData name="Vignesh Kumar M" userId="ea6885d6fc124ac1" providerId="LiveId" clId="{EA6F09FA-459D-43D1-924E-905B3E0C05AE}" dt="2021-12-10T07:40:10.979" v="142"/>
          <ac:spMkLst>
            <pc:docMk/>
            <pc:sldMk cId="3552545537" sldId="308"/>
            <ac:spMk id="2" creationId="{00000000-0000-0000-0000-000000000000}"/>
          </ac:spMkLst>
        </pc:spChg>
        <pc:spChg chg="del">
          <ac:chgData name="Vignesh Kumar M" userId="ea6885d6fc124ac1" providerId="LiveId" clId="{EA6F09FA-459D-43D1-924E-905B3E0C05AE}" dt="2021-12-10T07:29:19.468" v="0" actId="478"/>
          <ac:spMkLst>
            <pc:docMk/>
            <pc:sldMk cId="3552545537" sldId="308"/>
            <ac:spMk id="3" creationId="{00000000-0000-0000-0000-000000000000}"/>
          </ac:spMkLst>
        </pc:spChg>
        <pc:spChg chg="add del mod">
          <ac:chgData name="Vignesh Kumar M" userId="ea6885d6fc124ac1" providerId="LiveId" clId="{EA6F09FA-459D-43D1-924E-905B3E0C05AE}" dt="2021-12-10T07:29:23.232" v="1" actId="478"/>
          <ac:spMkLst>
            <pc:docMk/>
            <pc:sldMk cId="3552545537" sldId="308"/>
            <ac:spMk id="6" creationId="{C0B9D2BB-2567-4B6E-AF28-754635D084D7}"/>
          </ac:spMkLst>
        </pc:spChg>
        <pc:spChg chg="add del mod">
          <ac:chgData name="Vignesh Kumar M" userId="ea6885d6fc124ac1" providerId="LiveId" clId="{EA6F09FA-459D-43D1-924E-905B3E0C05AE}" dt="2021-12-10T07:37:34.290" v="91" actId="6264"/>
          <ac:spMkLst>
            <pc:docMk/>
            <pc:sldMk cId="3552545537" sldId="308"/>
            <ac:spMk id="7" creationId="{FDB50A44-67D1-4863-BF66-CB66590FDB9F}"/>
          </ac:spMkLst>
        </pc:spChg>
        <pc:spChg chg="add del mod ord">
          <ac:chgData name="Vignesh Kumar M" userId="ea6885d6fc124ac1" providerId="LiveId" clId="{EA6F09FA-459D-43D1-924E-905B3E0C05AE}" dt="2021-12-10T07:37:45.632" v="94" actId="478"/>
          <ac:spMkLst>
            <pc:docMk/>
            <pc:sldMk cId="3552545537" sldId="308"/>
            <ac:spMk id="8" creationId="{0AA4D233-08D5-44CF-B55E-0472913E5B8C}"/>
          </ac:spMkLst>
        </pc:spChg>
        <pc:spChg chg="del">
          <ac:chgData name="Vignesh Kumar M" userId="ea6885d6fc124ac1" providerId="LiveId" clId="{EA6F09FA-459D-43D1-924E-905B3E0C05AE}" dt="2021-12-10T07:37:34.290" v="91" actId="6264"/>
          <ac:spMkLst>
            <pc:docMk/>
            <pc:sldMk cId="3552545537" sldId="308"/>
            <ac:spMk id="18" creationId="{37FDDF72-DE39-4F99-A3C1-DD9D7815D7DB}"/>
          </ac:spMkLst>
        </pc:spChg>
        <pc:spChg chg="del">
          <ac:chgData name="Vignesh Kumar M" userId="ea6885d6fc124ac1" providerId="LiveId" clId="{EA6F09FA-459D-43D1-924E-905B3E0C05AE}" dt="2021-12-10T07:37:34.290" v="91" actId="6264"/>
          <ac:spMkLst>
            <pc:docMk/>
            <pc:sldMk cId="3552545537" sldId="308"/>
            <ac:spMk id="20" creationId="{5E4ECE80-3AD1-450C-B62A-98788F193948}"/>
          </ac:spMkLst>
        </pc:spChg>
        <pc:grpChg chg="del">
          <ac:chgData name="Vignesh Kumar M" userId="ea6885d6fc124ac1" providerId="LiveId" clId="{EA6F09FA-459D-43D1-924E-905B3E0C05AE}" dt="2021-12-10T07:37:34.290" v="91" actId="6264"/>
          <ac:grpSpMkLst>
            <pc:docMk/>
            <pc:sldMk cId="3552545537" sldId="308"/>
            <ac:grpSpMk id="22" creationId="{B9632603-447F-4389-863D-9820DB9915A2}"/>
          </ac:grpSpMkLst>
        </pc:grpChg>
        <pc:picChg chg="del mod">
          <ac:chgData name="Vignesh Kumar M" userId="ea6885d6fc124ac1" providerId="LiveId" clId="{EA6F09FA-459D-43D1-924E-905B3E0C05AE}" dt="2021-12-10T07:34:29.767" v="56" actId="478"/>
          <ac:picMkLst>
            <pc:docMk/>
            <pc:sldMk cId="3552545537" sldId="308"/>
            <ac:picMk id="4" creationId="{5F2DD63B-9504-4086-9373-06F9C535977B}"/>
          </ac:picMkLst>
        </pc:picChg>
        <pc:picChg chg="add del mod">
          <ac:chgData name="Vignesh Kumar M" userId="ea6885d6fc124ac1" providerId="LiveId" clId="{EA6F09FA-459D-43D1-924E-905B3E0C05AE}" dt="2021-12-10T07:42:32.075" v="161" actId="478"/>
          <ac:picMkLst>
            <pc:docMk/>
            <pc:sldMk cId="3552545537" sldId="308"/>
            <ac:picMk id="10" creationId="{B68C4006-792D-479C-A31C-CEF5EBC2ABCF}"/>
          </ac:picMkLst>
        </pc:picChg>
        <pc:picChg chg="add del mod">
          <ac:chgData name="Vignesh Kumar M" userId="ea6885d6fc124ac1" providerId="LiveId" clId="{EA6F09FA-459D-43D1-924E-905B3E0C05AE}" dt="2021-12-10T07:31:26.130" v="7" actId="478"/>
          <ac:picMkLst>
            <pc:docMk/>
            <pc:sldMk cId="3552545537" sldId="308"/>
            <ac:picMk id="1026" creationId="{85B0E243-4613-483E-A414-BEF3E2DED2D6}"/>
          </ac:picMkLst>
        </pc:picChg>
        <pc:picChg chg="add del mod">
          <ac:chgData name="Vignesh Kumar M" userId="ea6885d6fc124ac1" providerId="LiveId" clId="{EA6F09FA-459D-43D1-924E-905B3E0C05AE}" dt="2021-12-10T07:33:07.463" v="55" actId="478"/>
          <ac:picMkLst>
            <pc:docMk/>
            <pc:sldMk cId="3552545537" sldId="308"/>
            <ac:picMk id="1028" creationId="{4F7AC84C-4FAF-498A-BD39-A1E7DF12CFD0}"/>
          </ac:picMkLst>
        </pc:picChg>
        <pc:picChg chg="add del mod">
          <ac:chgData name="Vignesh Kumar M" userId="ea6885d6fc124ac1" providerId="LiveId" clId="{EA6F09FA-459D-43D1-924E-905B3E0C05AE}" dt="2021-12-10T07:36:05.910" v="68" actId="478"/>
          <ac:picMkLst>
            <pc:docMk/>
            <pc:sldMk cId="3552545537" sldId="308"/>
            <ac:picMk id="1030" creationId="{FC9AAF98-183C-4B8A-9B21-3C451574F64B}"/>
          </ac:picMkLst>
        </pc:picChg>
        <pc:picChg chg="add del mod">
          <ac:chgData name="Vignesh Kumar M" userId="ea6885d6fc124ac1" providerId="LiveId" clId="{EA6F09FA-459D-43D1-924E-905B3E0C05AE}" dt="2021-12-10T07:40:49.137" v="150" actId="1076"/>
          <ac:picMkLst>
            <pc:docMk/>
            <pc:sldMk cId="3552545537" sldId="308"/>
            <ac:picMk id="1032" creationId="{A5795EA4-4B00-4075-A136-87E7FBEDB1F3}"/>
          </ac:picMkLst>
        </pc:picChg>
        <pc:picChg chg="add del mod">
          <ac:chgData name="Vignesh Kumar M" userId="ea6885d6fc124ac1" providerId="LiveId" clId="{EA6F09FA-459D-43D1-924E-905B3E0C05AE}" dt="2021-12-10T07:44:55.273" v="167" actId="478"/>
          <ac:picMkLst>
            <pc:docMk/>
            <pc:sldMk cId="3552545537" sldId="308"/>
            <ac:picMk id="1034" creationId="{3C8D7684-89C9-4E9F-B0FC-F35D571719A4}"/>
          </ac:picMkLst>
        </pc:picChg>
      </pc:sldChg>
      <pc:sldChg chg="del">
        <pc:chgData name="Vignesh Kumar M" userId="ea6885d6fc124ac1" providerId="LiveId" clId="{EA6F09FA-459D-43D1-924E-905B3E0C05AE}" dt="2021-12-10T21:07:06.160" v="168" actId="2696"/>
        <pc:sldMkLst>
          <pc:docMk/>
          <pc:sldMk cId="439034621" sldId="31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085546-7C7C-4B3E-ABEB-2669F1A65FB2}" type="doc">
      <dgm:prSet loTypeId="urn:microsoft.com/office/officeart/2017/3/layout/DropPinTimeline" loCatId="process" qsTypeId="urn:microsoft.com/office/officeart/2005/8/quickstyle/simple1" qsCatId="simple" csTypeId="urn:microsoft.com/office/officeart/2005/8/colors/colorful1" csCatId="colorful" phldr="1"/>
      <dgm:spPr/>
      <dgm:t>
        <a:bodyPr/>
        <a:lstStyle/>
        <a:p>
          <a:endParaRPr lang="en-US"/>
        </a:p>
      </dgm:t>
    </dgm:pt>
    <dgm:pt modelId="{9DCEA5FC-4640-45AF-B712-7A4FD94AEF0D}">
      <dgm:prSet phldrT="[Text]" custT="1"/>
      <dgm:spPr/>
      <dgm:t>
        <a:bodyPr/>
        <a:lstStyle/>
        <a:p>
          <a:pPr>
            <a:defRPr b="1"/>
          </a:pPr>
          <a:r>
            <a:rPr lang="en-US" sz="1600" b="0" i="0" dirty="0">
              <a:latin typeface="Posterama" panose="020B0504020200020000" pitchFamily="34" charset="0"/>
              <a:cs typeface="Posterama" panose="020B0504020200020000" pitchFamily="34" charset="0"/>
            </a:rPr>
            <a:t>Inception</a:t>
          </a:r>
        </a:p>
      </dgm:t>
    </dgm:pt>
    <dgm:pt modelId="{929A5FD9-0612-4B79-9B59-C3C36D34A069}" type="parTrans" cxnId="{DBD99269-D7F7-4B47-B17B-A5AE402751D9}">
      <dgm:prSet/>
      <dgm:spPr/>
      <dgm:t>
        <a:bodyPr/>
        <a:lstStyle/>
        <a:p>
          <a:endParaRPr lang="en-US"/>
        </a:p>
      </dgm:t>
    </dgm:pt>
    <dgm:pt modelId="{0A99745B-BB5C-49B3-A782-8DB57641F6C9}" type="sibTrans" cxnId="{DBD99269-D7F7-4B47-B17B-A5AE402751D9}">
      <dgm:prSet/>
      <dgm:spPr/>
      <dgm:t>
        <a:bodyPr/>
        <a:lstStyle/>
        <a:p>
          <a:endParaRPr lang="en-US"/>
        </a:p>
      </dgm:t>
    </dgm:pt>
    <dgm:pt modelId="{831701CF-77C7-46C0-A913-8CC39517BAB8}">
      <dgm:prSet phldrT="[Text]" custT="1"/>
      <dgm:spPr/>
      <dgm:t>
        <a:bodyPr/>
        <a:lstStyle/>
        <a:p>
          <a:r>
            <a:rPr lang="en-US" sz="1600" b="0" i="0" dirty="0">
              <a:latin typeface="Posterama" panose="020B0504020200020000" pitchFamily="34" charset="0"/>
              <a:cs typeface="Posterama" panose="020B0504020200020000" pitchFamily="34" charset="0"/>
            </a:rPr>
            <a:t>Team Kick-off</a:t>
          </a:r>
        </a:p>
      </dgm:t>
    </dgm:pt>
    <dgm:pt modelId="{13FBC60D-3EA6-4496-BA97-C1AE8C7F8961}" type="parTrans" cxnId="{39A11E5C-7A57-4117-A6DF-36000C29509C}">
      <dgm:prSet/>
      <dgm:spPr/>
      <dgm:t>
        <a:bodyPr/>
        <a:lstStyle/>
        <a:p>
          <a:endParaRPr lang="en-US"/>
        </a:p>
      </dgm:t>
    </dgm:pt>
    <dgm:pt modelId="{75156CDF-E17B-4DAD-AE37-EA44D7F37090}" type="sibTrans" cxnId="{39A11E5C-7A57-4117-A6DF-36000C29509C}">
      <dgm:prSet/>
      <dgm:spPr/>
      <dgm:t>
        <a:bodyPr/>
        <a:lstStyle/>
        <a:p>
          <a:endParaRPr lang="en-US"/>
        </a:p>
      </dgm:t>
    </dgm:pt>
    <dgm:pt modelId="{096A9AF0-0DAE-4EB3-B448-4501DA034F4A}">
      <dgm:prSet phldrT="[Text]" custT="1"/>
      <dgm:spPr/>
      <dgm:t>
        <a:bodyPr/>
        <a:lstStyle/>
        <a:p>
          <a:pPr>
            <a:defRPr b="1"/>
          </a:pPr>
          <a:r>
            <a:rPr lang="en-US" sz="1600" b="0" i="0" dirty="0">
              <a:latin typeface="Posterama" panose="020B0504020200020000" pitchFamily="34" charset="0"/>
              <a:cs typeface="Posterama" panose="020B0504020200020000" pitchFamily="34" charset="0"/>
            </a:rPr>
            <a:t>Requirements</a:t>
          </a:r>
        </a:p>
      </dgm:t>
    </dgm:pt>
    <dgm:pt modelId="{8CE6ABD6-768E-42C8-9029-C3B5F278B21C}" type="parTrans" cxnId="{CA0753BD-DB60-4D68-8486-5B376B839B26}">
      <dgm:prSet/>
      <dgm:spPr/>
      <dgm:t>
        <a:bodyPr/>
        <a:lstStyle/>
        <a:p>
          <a:endParaRPr lang="en-US"/>
        </a:p>
      </dgm:t>
    </dgm:pt>
    <dgm:pt modelId="{6B0D7DA9-E6ED-4137-9716-F48BF62327A8}" type="sibTrans" cxnId="{CA0753BD-DB60-4D68-8486-5B376B839B26}">
      <dgm:prSet/>
      <dgm:spPr/>
      <dgm:t>
        <a:bodyPr/>
        <a:lstStyle/>
        <a:p>
          <a:endParaRPr lang="en-US"/>
        </a:p>
      </dgm:t>
    </dgm:pt>
    <dgm:pt modelId="{92921081-529B-4D1C-83A4-C416BB4C5224}">
      <dgm:prSet custT="1"/>
      <dgm:spPr/>
      <dgm:t>
        <a:bodyPr/>
        <a:lstStyle/>
        <a:p>
          <a:r>
            <a:rPr lang="en-US" sz="1600" b="0" i="0" dirty="0">
              <a:latin typeface="Posterama" panose="020B0504020200020000" pitchFamily="34" charset="0"/>
              <a:cs typeface="Posterama" panose="020B0504020200020000" pitchFamily="34" charset="0"/>
            </a:rPr>
            <a:t>Project Workflow</a:t>
          </a:r>
        </a:p>
      </dgm:t>
    </dgm:pt>
    <dgm:pt modelId="{5AD2C2F8-A1D7-469B-93D8-B578BEFE51F8}" type="parTrans" cxnId="{B05C4C7C-FEB8-4825-98A0-C38D3021918A}">
      <dgm:prSet/>
      <dgm:spPr/>
      <dgm:t>
        <a:bodyPr/>
        <a:lstStyle/>
        <a:p>
          <a:endParaRPr lang="en-US"/>
        </a:p>
      </dgm:t>
    </dgm:pt>
    <dgm:pt modelId="{ECC13403-1F53-4ED4-AE4F-334EEC7C8710}" type="sibTrans" cxnId="{B05C4C7C-FEB8-4825-98A0-C38D3021918A}">
      <dgm:prSet/>
      <dgm:spPr/>
      <dgm:t>
        <a:bodyPr/>
        <a:lstStyle/>
        <a:p>
          <a:endParaRPr lang="en-US"/>
        </a:p>
      </dgm:t>
    </dgm:pt>
    <dgm:pt modelId="{A2560FD2-F12F-4A06-A96F-B86674952111}">
      <dgm:prSet custT="1"/>
      <dgm:spPr/>
      <dgm:t>
        <a:bodyPr/>
        <a:lstStyle/>
        <a:p>
          <a:pPr>
            <a:defRPr b="1"/>
          </a:pPr>
          <a:r>
            <a:rPr lang="en-US" sz="1600" b="0" i="0" kern="1200" dirty="0">
              <a:latin typeface="Posterama" panose="020B0504020200020000" pitchFamily="34" charset="0"/>
              <a:ea typeface="+mn-ea"/>
              <a:cs typeface="Posterama" panose="020B0504020200020000" pitchFamily="34" charset="0"/>
            </a:rPr>
            <a:t>Feedback</a:t>
          </a:r>
        </a:p>
      </dgm:t>
    </dgm:pt>
    <dgm:pt modelId="{96173659-138A-4A00-AE0B-9063EA9393A6}" type="parTrans" cxnId="{F9D8B584-9399-4A2B-8ADC-F71293A4822C}">
      <dgm:prSet/>
      <dgm:spPr/>
      <dgm:t>
        <a:bodyPr/>
        <a:lstStyle/>
        <a:p>
          <a:endParaRPr lang="en-US"/>
        </a:p>
      </dgm:t>
    </dgm:pt>
    <dgm:pt modelId="{D3C3BC3F-2256-4FBC-AFA5-0D035E3EACD7}" type="sibTrans" cxnId="{F9D8B584-9399-4A2B-8ADC-F71293A4822C}">
      <dgm:prSet/>
      <dgm:spPr/>
      <dgm:t>
        <a:bodyPr/>
        <a:lstStyle/>
        <a:p>
          <a:endParaRPr lang="en-US"/>
        </a:p>
      </dgm:t>
    </dgm:pt>
    <dgm:pt modelId="{683CC5F6-E9B5-49F2-909E-A68D38896308}">
      <dgm:prSet custT="1"/>
      <dgm:spPr/>
      <dgm:t>
        <a:bodyPr/>
        <a:lstStyle/>
        <a:p>
          <a:pPr>
            <a:defRPr b="1"/>
          </a:pPr>
          <a:r>
            <a:rPr lang="en-US" sz="1600" b="0" i="0" kern="1200" dirty="0">
              <a:latin typeface="Posterama" panose="020B0504020200020000" pitchFamily="34" charset="0"/>
              <a:ea typeface="+mn-ea"/>
              <a:cs typeface="Posterama" panose="020B0504020200020000" pitchFamily="34" charset="0"/>
            </a:rPr>
            <a:t>Development</a:t>
          </a:r>
        </a:p>
        <a:p>
          <a:pPr>
            <a:defRPr b="1"/>
          </a:pPr>
          <a:endParaRPr lang="en-US" sz="1600" b="0" i="0" kern="1200" dirty="0">
            <a:latin typeface="Posterama" panose="020B0504020200020000" pitchFamily="34" charset="0"/>
            <a:ea typeface="+mn-ea"/>
            <a:cs typeface="Posterama" panose="020B0504020200020000" pitchFamily="34" charset="0"/>
          </a:endParaRPr>
        </a:p>
      </dgm:t>
    </dgm:pt>
    <dgm:pt modelId="{4C61DDEE-8BBF-4CBF-B066-7E60B6DF0A11}" type="sibTrans" cxnId="{59786CF9-070F-4821-A4E9-D33DB930D8D2}">
      <dgm:prSet/>
      <dgm:spPr/>
      <dgm:t>
        <a:bodyPr/>
        <a:lstStyle/>
        <a:p>
          <a:endParaRPr lang="en-US"/>
        </a:p>
      </dgm:t>
    </dgm:pt>
    <dgm:pt modelId="{15BFC747-B881-4328-BFBE-9BC128388CC6}" type="parTrans" cxnId="{59786CF9-070F-4821-A4E9-D33DB930D8D2}">
      <dgm:prSet/>
      <dgm:spPr/>
      <dgm:t>
        <a:bodyPr/>
        <a:lstStyle/>
        <a:p>
          <a:endParaRPr lang="en-US"/>
        </a:p>
      </dgm:t>
    </dgm:pt>
    <dgm:pt modelId="{4EA069F3-397F-40D5-94A6-32C3E355C277}">
      <dgm:prSet custT="1"/>
      <dgm:spPr/>
      <dgm:t>
        <a:bodyPr anchor="t"/>
        <a:lstStyle/>
        <a:p>
          <a:r>
            <a:rPr lang="en-US" sz="1600" b="0" i="0" dirty="0">
              <a:latin typeface="Posterama" panose="020B0504020200020000" pitchFamily="34" charset="0"/>
              <a:cs typeface="Posterama" panose="020B0504020200020000" pitchFamily="34" charset="0"/>
            </a:rPr>
            <a:t>Twitter API</a:t>
          </a:r>
        </a:p>
      </dgm:t>
    </dgm:pt>
    <dgm:pt modelId="{2F99115B-608E-4E08-A503-B74879A76D07}" type="parTrans" cxnId="{BC5A70C8-9D97-4922-BCDB-6316D191C527}">
      <dgm:prSet/>
      <dgm:spPr/>
      <dgm:t>
        <a:bodyPr/>
        <a:lstStyle/>
        <a:p>
          <a:endParaRPr lang="en-US"/>
        </a:p>
      </dgm:t>
    </dgm:pt>
    <dgm:pt modelId="{E94D5EF7-F47C-476C-A5FE-1C35261B578A}" type="sibTrans" cxnId="{BC5A70C8-9D97-4922-BCDB-6316D191C527}">
      <dgm:prSet/>
      <dgm:spPr/>
      <dgm:t>
        <a:bodyPr/>
        <a:lstStyle/>
        <a:p>
          <a:endParaRPr lang="en-US"/>
        </a:p>
      </dgm:t>
    </dgm:pt>
    <dgm:pt modelId="{1E529C6E-C939-479A-A075-9E9B02837B50}">
      <dgm:prSet custT="1"/>
      <dgm:spPr/>
      <dgm:t>
        <a:bodyPr anchor="b"/>
        <a:lstStyle/>
        <a:p>
          <a:r>
            <a:rPr lang="en-US" sz="1600" b="0" i="0" dirty="0">
              <a:latin typeface="Posterama" panose="020B0504020200020000" pitchFamily="34" charset="0"/>
              <a:cs typeface="Posterama" panose="020B0504020200020000" pitchFamily="34" charset="0"/>
            </a:rPr>
            <a:t>Demonstration</a:t>
          </a:r>
        </a:p>
      </dgm:t>
    </dgm:pt>
    <dgm:pt modelId="{46B3C017-F97A-4640-992A-33AEE06B2EFC}" type="parTrans" cxnId="{99746BB5-7122-43B8-8680-CF610F03585C}">
      <dgm:prSet/>
      <dgm:spPr/>
      <dgm:t>
        <a:bodyPr/>
        <a:lstStyle/>
        <a:p>
          <a:endParaRPr lang="en-US"/>
        </a:p>
      </dgm:t>
    </dgm:pt>
    <dgm:pt modelId="{192E80CB-2667-481C-8244-6EC4AEED1BC2}" type="sibTrans" cxnId="{99746BB5-7122-43B8-8680-CF610F03585C}">
      <dgm:prSet/>
      <dgm:spPr/>
      <dgm:t>
        <a:bodyPr/>
        <a:lstStyle/>
        <a:p>
          <a:endParaRPr lang="en-US"/>
        </a:p>
      </dgm:t>
    </dgm:pt>
    <dgm:pt modelId="{53598019-AB19-407C-A691-70390252C47D}">
      <dgm:prSet phldr="0" custT="1"/>
      <dgm:spPr/>
      <dgm:t>
        <a:bodyPr/>
        <a:lstStyle/>
        <a:p>
          <a:r>
            <a:rPr lang="en-US" sz="1600" b="0" i="0" dirty="0">
              <a:latin typeface="Posterama" panose="020B0504020200020000" pitchFamily="34" charset="0"/>
              <a:cs typeface="Posterama" panose="020B0504020200020000" pitchFamily="34" charset="0"/>
            </a:rPr>
            <a:t>Data Collection</a:t>
          </a:r>
        </a:p>
      </dgm:t>
    </dgm:pt>
    <dgm:pt modelId="{5C057F6F-C48B-4773-BAC3-E8CC5EA0696A}" type="parTrans" cxnId="{7DA88780-B903-4721-91F2-78B277191943}">
      <dgm:prSet/>
      <dgm:spPr/>
      <dgm:t>
        <a:bodyPr/>
        <a:lstStyle/>
        <a:p>
          <a:endParaRPr lang="en-CA"/>
        </a:p>
      </dgm:t>
    </dgm:pt>
    <dgm:pt modelId="{02EB391B-80D2-490D-B3E5-3040DCE9F1FE}" type="sibTrans" cxnId="{7DA88780-B903-4721-91F2-78B277191943}">
      <dgm:prSet/>
      <dgm:spPr/>
      <dgm:t>
        <a:bodyPr/>
        <a:lstStyle/>
        <a:p>
          <a:endParaRPr lang="en-CA"/>
        </a:p>
      </dgm:t>
    </dgm:pt>
    <dgm:pt modelId="{ECCCEAA9-3749-4093-B4AD-69300CF4A93D}">
      <dgm:prSet phldr="0" custT="1"/>
      <dgm:spPr/>
      <dgm:t>
        <a:bodyPr/>
        <a:lstStyle/>
        <a:p>
          <a:r>
            <a:rPr lang="en-US" sz="1600" b="0" i="0" dirty="0">
              <a:latin typeface="Posterama" panose="020B0504020200020000" pitchFamily="34" charset="0"/>
              <a:cs typeface="Posterama" panose="020B0504020200020000" pitchFamily="34" charset="0"/>
            </a:rPr>
            <a:t>Data Pre-Processing</a:t>
          </a:r>
        </a:p>
      </dgm:t>
    </dgm:pt>
    <dgm:pt modelId="{9877ACBE-B762-4BC5-8BD7-E3737DBA0E9C}" type="parTrans" cxnId="{95B757A7-1535-4867-9D2A-A283C2FEA8BD}">
      <dgm:prSet/>
      <dgm:spPr/>
      <dgm:t>
        <a:bodyPr/>
        <a:lstStyle/>
        <a:p>
          <a:endParaRPr lang="en-CA"/>
        </a:p>
      </dgm:t>
    </dgm:pt>
    <dgm:pt modelId="{052D3DE8-9EAF-4822-90C3-3DA3973C9C2C}" type="sibTrans" cxnId="{95B757A7-1535-4867-9D2A-A283C2FEA8BD}">
      <dgm:prSet/>
      <dgm:spPr/>
      <dgm:t>
        <a:bodyPr/>
        <a:lstStyle/>
        <a:p>
          <a:endParaRPr lang="en-CA"/>
        </a:p>
      </dgm:t>
    </dgm:pt>
    <dgm:pt modelId="{D67AA357-18B4-4C06-868B-F43ED2F7142E}">
      <dgm:prSet phldr="0" custT="1"/>
      <dgm:spPr/>
      <dgm:t>
        <a:bodyPr/>
        <a:lstStyle/>
        <a:p>
          <a:r>
            <a:rPr lang="en-US" sz="1600" b="0" i="0" dirty="0">
              <a:latin typeface="Posterama" panose="020B0504020200020000" pitchFamily="34" charset="0"/>
              <a:cs typeface="Posterama" panose="020B0504020200020000" pitchFamily="34" charset="0"/>
            </a:rPr>
            <a:t>Data Analysis</a:t>
          </a:r>
        </a:p>
      </dgm:t>
    </dgm:pt>
    <dgm:pt modelId="{B08BE750-5081-4632-9CB7-F031D8FC5A10}" type="parTrans" cxnId="{8052ECCF-2D61-4CFF-A2F3-88FB8CB1DF22}">
      <dgm:prSet/>
      <dgm:spPr/>
      <dgm:t>
        <a:bodyPr/>
        <a:lstStyle/>
        <a:p>
          <a:endParaRPr lang="en-CA"/>
        </a:p>
      </dgm:t>
    </dgm:pt>
    <dgm:pt modelId="{ABDE79EF-E876-4CB7-97BD-ED0F5A9E5324}" type="sibTrans" cxnId="{8052ECCF-2D61-4CFF-A2F3-88FB8CB1DF22}">
      <dgm:prSet/>
      <dgm:spPr/>
      <dgm:t>
        <a:bodyPr/>
        <a:lstStyle/>
        <a:p>
          <a:endParaRPr lang="en-CA"/>
        </a:p>
      </dgm:t>
    </dgm:pt>
    <dgm:pt modelId="{641F61F1-2A46-4AD6-BD30-07A5AB8F21BC}">
      <dgm:prSet phldr="0" custT="1"/>
      <dgm:spPr/>
      <dgm:t>
        <a:bodyPr/>
        <a:lstStyle/>
        <a:p>
          <a:r>
            <a:rPr lang="en-US" sz="1600" b="0" i="0" dirty="0">
              <a:latin typeface="Posterama" panose="020B0504020200020000" pitchFamily="34" charset="0"/>
              <a:cs typeface="Posterama" panose="020B0504020200020000" pitchFamily="34" charset="0"/>
            </a:rPr>
            <a:t>Presentation</a:t>
          </a:r>
        </a:p>
      </dgm:t>
    </dgm:pt>
    <dgm:pt modelId="{45463326-45A8-461A-96E5-C55463996A79}" type="parTrans" cxnId="{97D7DA11-4DAB-47B4-B45E-41BD7FA24110}">
      <dgm:prSet/>
      <dgm:spPr/>
      <dgm:t>
        <a:bodyPr/>
        <a:lstStyle/>
        <a:p>
          <a:endParaRPr lang="en-CA"/>
        </a:p>
      </dgm:t>
    </dgm:pt>
    <dgm:pt modelId="{B3474FE1-DB07-4E62-AEDA-6CF727B0D980}" type="sibTrans" cxnId="{97D7DA11-4DAB-47B4-B45E-41BD7FA24110}">
      <dgm:prSet/>
      <dgm:spPr/>
      <dgm:t>
        <a:bodyPr/>
        <a:lstStyle/>
        <a:p>
          <a:endParaRPr lang="en-CA"/>
        </a:p>
      </dgm:t>
    </dgm:pt>
    <dgm:pt modelId="{38224708-8B63-4DFE-85E3-1A336387B5BC}">
      <dgm:prSet phldr="0" custT="1"/>
      <dgm:spPr/>
      <dgm:t>
        <a:bodyPr/>
        <a:lstStyle/>
        <a:p>
          <a:r>
            <a:rPr lang="en-US" sz="1600" b="0" i="0" dirty="0">
              <a:latin typeface="Posterama" panose="020B0504020200020000" pitchFamily="34" charset="0"/>
              <a:cs typeface="Posterama" panose="020B0504020200020000" pitchFamily="34" charset="0"/>
            </a:rPr>
            <a:t>Tools &amp; Technologies</a:t>
          </a:r>
          <a:endParaRPr lang="en-GB" sz="1600" b="0" i="0" dirty="0">
            <a:latin typeface="Posterama" panose="020B0504020200020000" pitchFamily="34" charset="0"/>
            <a:cs typeface="Posterama" panose="020B0504020200020000" pitchFamily="34" charset="0"/>
          </a:endParaRPr>
        </a:p>
      </dgm:t>
    </dgm:pt>
    <dgm:pt modelId="{35C4BD4D-4ADA-4190-8222-07A320FED0D1}" type="parTrans" cxnId="{1FA5813F-4EFF-4C19-B1B1-B277F53D3D0D}">
      <dgm:prSet/>
      <dgm:spPr/>
      <dgm:t>
        <a:bodyPr/>
        <a:lstStyle/>
        <a:p>
          <a:endParaRPr lang="en-CA"/>
        </a:p>
      </dgm:t>
    </dgm:pt>
    <dgm:pt modelId="{15E7C50F-801F-4F50-8234-E89DA6A6409B}" type="sibTrans" cxnId="{1FA5813F-4EFF-4C19-B1B1-B277F53D3D0D}">
      <dgm:prSet/>
      <dgm:spPr/>
      <dgm:t>
        <a:bodyPr/>
        <a:lstStyle/>
        <a:p>
          <a:endParaRPr lang="en-CA"/>
        </a:p>
      </dgm:t>
    </dgm:pt>
    <dgm:pt modelId="{749926AD-ECC0-4D6E-945F-66975CF560D2}">
      <dgm:prSet phldr="0" custT="1"/>
      <dgm:spPr/>
      <dgm:t>
        <a:bodyPr/>
        <a:lstStyle/>
        <a:p>
          <a:r>
            <a:rPr lang="en-US" sz="1600" b="0" i="0" dirty="0">
              <a:latin typeface="Posterama" panose="020B0504020200020000" pitchFamily="34" charset="0"/>
              <a:cs typeface="Posterama" panose="020B0504020200020000" pitchFamily="34" charset="0"/>
            </a:rPr>
            <a:t>Data Sources</a:t>
          </a:r>
          <a:endParaRPr lang="en-GB" sz="1600" dirty="0">
            <a:latin typeface="Posterama" panose="020B0504020200020000" pitchFamily="34" charset="0"/>
            <a:cs typeface="Posterama" panose="020B0504020200020000" pitchFamily="34" charset="0"/>
          </a:endParaRPr>
        </a:p>
      </dgm:t>
    </dgm:pt>
    <dgm:pt modelId="{F012489D-370D-4CE3-8400-C9B3413347E7}" type="parTrans" cxnId="{1ADCAFD3-9E99-4367-BC5C-4B486678CB9B}">
      <dgm:prSet/>
      <dgm:spPr/>
      <dgm:t>
        <a:bodyPr/>
        <a:lstStyle/>
        <a:p>
          <a:endParaRPr lang="en-CA"/>
        </a:p>
      </dgm:t>
    </dgm:pt>
    <dgm:pt modelId="{04F1B4A8-E6CA-4E5B-BF3F-E281681E9FD7}" type="sibTrans" cxnId="{1ADCAFD3-9E99-4367-BC5C-4B486678CB9B}">
      <dgm:prSet/>
      <dgm:spPr/>
      <dgm:t>
        <a:bodyPr/>
        <a:lstStyle/>
        <a:p>
          <a:endParaRPr lang="en-CA"/>
        </a:p>
      </dgm:t>
    </dgm:pt>
    <dgm:pt modelId="{612DF305-2F40-486F-B373-2ABC4A241999}">
      <dgm:prSet phldr="0" custT="1"/>
      <dgm:spPr/>
      <dgm:t>
        <a:bodyPr/>
        <a:lstStyle/>
        <a:p>
          <a:r>
            <a:rPr lang="en-US" sz="1600" b="0" i="0" dirty="0">
              <a:latin typeface="Posterama" panose="020B0504020200020000" pitchFamily="34" charset="0"/>
              <a:cs typeface="Posterama" panose="020B0504020200020000" pitchFamily="34" charset="0"/>
            </a:rPr>
            <a:t>Project Concept</a:t>
          </a:r>
          <a:endParaRPr lang="en-GB" sz="1600" dirty="0">
            <a:latin typeface="Posterama" panose="020B0504020200020000" pitchFamily="34" charset="0"/>
            <a:cs typeface="Posterama" panose="020B0504020200020000" pitchFamily="34" charset="0"/>
          </a:endParaRPr>
        </a:p>
      </dgm:t>
    </dgm:pt>
    <dgm:pt modelId="{FA35B5F3-45BC-49AE-A14D-8A38FB2BBEF4}" type="parTrans" cxnId="{29FF31F6-E8B0-4720-9BEA-C7CD75C238C1}">
      <dgm:prSet/>
      <dgm:spPr/>
      <dgm:t>
        <a:bodyPr/>
        <a:lstStyle/>
        <a:p>
          <a:endParaRPr lang="en-CA"/>
        </a:p>
      </dgm:t>
    </dgm:pt>
    <dgm:pt modelId="{43943672-B5E1-4403-B30B-EA5BA856BA85}" type="sibTrans" cxnId="{29FF31F6-E8B0-4720-9BEA-C7CD75C238C1}">
      <dgm:prSet/>
      <dgm:spPr/>
      <dgm:t>
        <a:bodyPr/>
        <a:lstStyle/>
        <a:p>
          <a:endParaRPr lang="en-CA"/>
        </a:p>
      </dgm:t>
    </dgm:pt>
    <dgm:pt modelId="{A1825858-A554-478B-8F23-09E0EA9AF67E}">
      <dgm:prSet phldr="0" custT="1"/>
      <dgm:spPr/>
      <dgm:t>
        <a:bodyPr/>
        <a:lstStyle/>
        <a:p>
          <a:r>
            <a:rPr lang="en-US" sz="1600" b="0" i="0" dirty="0">
              <a:latin typeface="Posterama" panose="020B0504020200020000" pitchFamily="34" charset="0"/>
              <a:cs typeface="Posterama" panose="020B0504020200020000" pitchFamily="34" charset="0"/>
            </a:rPr>
            <a:t>Recommender Systems</a:t>
          </a:r>
        </a:p>
      </dgm:t>
    </dgm:pt>
    <dgm:pt modelId="{D20909E8-46A1-4B73-935F-8232B26912A6}" type="parTrans" cxnId="{D5D85F78-6541-47B3-8B28-054D67D2E039}">
      <dgm:prSet/>
      <dgm:spPr/>
      <dgm:t>
        <a:bodyPr/>
        <a:lstStyle/>
        <a:p>
          <a:endParaRPr lang="en-CA"/>
        </a:p>
      </dgm:t>
    </dgm:pt>
    <dgm:pt modelId="{C9F3802E-9988-474B-8A01-092AD0095537}" type="sibTrans" cxnId="{D5D85F78-6541-47B3-8B28-054D67D2E039}">
      <dgm:prSet/>
      <dgm:spPr/>
      <dgm:t>
        <a:bodyPr/>
        <a:lstStyle/>
        <a:p>
          <a:endParaRPr lang="en-CA"/>
        </a:p>
      </dgm:t>
    </dgm:pt>
    <dgm:pt modelId="{CAA5280F-210D-4DCB-81D0-8777AE1B2C70}" type="pres">
      <dgm:prSet presAssocID="{63085546-7C7C-4B3E-ABEB-2669F1A65FB2}" presName="root" presStyleCnt="0">
        <dgm:presLayoutVars>
          <dgm:chMax/>
          <dgm:chPref/>
          <dgm:animLvl val="lvl"/>
        </dgm:presLayoutVars>
      </dgm:prSet>
      <dgm:spPr/>
    </dgm:pt>
    <dgm:pt modelId="{8BE540D4-2C7B-4080-B0B2-1AB344B568D7}" type="pres">
      <dgm:prSet presAssocID="{63085546-7C7C-4B3E-ABEB-2669F1A65FB2}" presName="divider" presStyleLbl="fgAcc1" presStyleIdx="0" presStyleCnt="5"/>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7741D503-301E-4CE7-BBD1-CCC4677AFBC4}" type="pres">
      <dgm:prSet presAssocID="{63085546-7C7C-4B3E-ABEB-2669F1A65FB2}" presName="nodes" presStyleCnt="0">
        <dgm:presLayoutVars>
          <dgm:chMax/>
          <dgm:chPref/>
          <dgm:animLvl val="lvl"/>
        </dgm:presLayoutVars>
      </dgm:prSet>
      <dgm:spPr/>
    </dgm:pt>
    <dgm:pt modelId="{49F3FEA1-6CA8-4913-B0C4-448C0B437E75}" type="pres">
      <dgm:prSet presAssocID="{9DCEA5FC-4640-45AF-B712-7A4FD94AEF0D}" presName="composite" presStyleCnt="0"/>
      <dgm:spPr/>
    </dgm:pt>
    <dgm:pt modelId="{45A5C698-7464-4717-8FA2-172BB310F868}" type="pres">
      <dgm:prSet presAssocID="{9DCEA5FC-4640-45AF-B712-7A4FD94AEF0D}" presName="ConnectorPoint" presStyleLbl="lnNode1" presStyleIdx="0" presStyleCnt="4"/>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2F38C32D-2240-46C1-BCD9-C57E5C0B3FBF}" type="pres">
      <dgm:prSet presAssocID="{9DCEA5FC-4640-45AF-B712-7A4FD94AEF0D}" presName="DropPinPlaceHolder" presStyleCnt="0"/>
      <dgm:spPr/>
    </dgm:pt>
    <dgm:pt modelId="{684148AC-ABAB-4790-AAC2-D7DF57262589}" type="pres">
      <dgm:prSet presAssocID="{9DCEA5FC-4640-45AF-B712-7A4FD94AEF0D}" presName="DropPin" presStyleLbl="alignNode1" presStyleIdx="0" presStyleCnt="4"/>
      <dgm:spPr/>
    </dgm:pt>
    <dgm:pt modelId="{F2954315-EB52-414A-95B1-F204CECC3AD5}" type="pres">
      <dgm:prSet presAssocID="{9DCEA5FC-4640-45AF-B712-7A4FD94AEF0D}" presName="Ellipse" presStyleLbl="fgAcc1" presStyleIdx="1" presStyleCnt="5"/>
      <dgm:spPr>
        <a:solidFill>
          <a:schemeClr val="lt1">
            <a:alpha val="90000"/>
            <a:hueOff val="0"/>
            <a:satOff val="0"/>
            <a:lumOff val="0"/>
            <a:alphaOff val="0"/>
          </a:schemeClr>
        </a:solidFill>
        <a:ln w="12700" cap="flat" cmpd="sng" algn="ctr">
          <a:noFill/>
          <a:prstDash val="solid"/>
          <a:miter lim="800000"/>
        </a:ln>
        <a:effectLst/>
      </dgm:spPr>
    </dgm:pt>
    <dgm:pt modelId="{8AD75EC5-6600-4E36-898E-C608A287E271}" type="pres">
      <dgm:prSet presAssocID="{9DCEA5FC-4640-45AF-B712-7A4FD94AEF0D}" presName="L2TextContainer" presStyleLbl="revTx" presStyleIdx="0" presStyleCnt="8">
        <dgm:presLayoutVars>
          <dgm:bulletEnabled val="1"/>
        </dgm:presLayoutVars>
      </dgm:prSet>
      <dgm:spPr/>
    </dgm:pt>
    <dgm:pt modelId="{77675B40-5D94-4038-9000-9962C258BFFC}" type="pres">
      <dgm:prSet presAssocID="{9DCEA5FC-4640-45AF-B712-7A4FD94AEF0D}" presName="L1TextContainer" presStyleLbl="revTx" presStyleIdx="1" presStyleCnt="8">
        <dgm:presLayoutVars>
          <dgm:chMax val="1"/>
          <dgm:chPref val="1"/>
          <dgm:bulletEnabled val="1"/>
        </dgm:presLayoutVars>
      </dgm:prSet>
      <dgm:spPr/>
    </dgm:pt>
    <dgm:pt modelId="{E44DBEED-B73E-491F-95D4-E607BBD98B7C}" type="pres">
      <dgm:prSet presAssocID="{9DCEA5FC-4640-45AF-B712-7A4FD94AEF0D}" presName="ConnectLine" presStyleLbl="sibTrans1D1" presStyleIdx="0" presStyleCnt="4"/>
      <dgm:spPr>
        <a:noFill/>
        <a:ln w="12700" cap="flat" cmpd="sng" algn="ctr">
          <a:solidFill>
            <a:schemeClr val="accent2">
              <a:hueOff val="0"/>
              <a:satOff val="0"/>
              <a:lumOff val="0"/>
              <a:alphaOff val="0"/>
            </a:schemeClr>
          </a:solidFill>
          <a:prstDash val="dash"/>
          <a:miter lim="800000"/>
        </a:ln>
        <a:effectLst/>
      </dgm:spPr>
    </dgm:pt>
    <dgm:pt modelId="{8CE93907-CE99-403B-938B-F9F3B3B0DEAE}" type="pres">
      <dgm:prSet presAssocID="{9DCEA5FC-4640-45AF-B712-7A4FD94AEF0D}" presName="EmptyPlaceHolder" presStyleCnt="0"/>
      <dgm:spPr/>
    </dgm:pt>
    <dgm:pt modelId="{075B21BF-3269-40CF-BA16-70DA64A93892}" type="pres">
      <dgm:prSet presAssocID="{0A99745B-BB5C-49B3-A782-8DB57641F6C9}" presName="spaceBetweenRectangles" presStyleCnt="0"/>
      <dgm:spPr/>
    </dgm:pt>
    <dgm:pt modelId="{99BBDE3A-4A08-4828-BAD2-FCECA50CAA72}" type="pres">
      <dgm:prSet presAssocID="{096A9AF0-0DAE-4EB3-B448-4501DA034F4A}" presName="composite" presStyleCnt="0"/>
      <dgm:spPr/>
    </dgm:pt>
    <dgm:pt modelId="{97576C73-106E-479C-AD0B-2838F18EF5E6}" type="pres">
      <dgm:prSet presAssocID="{096A9AF0-0DAE-4EB3-B448-4501DA034F4A}" presName="ConnectorPoint" presStyleLbl="lnNode1" presStyleIdx="1" presStyleCnt="4"/>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F8B59942-8C3B-4108-91A1-C200BE511D69}" type="pres">
      <dgm:prSet presAssocID="{096A9AF0-0DAE-4EB3-B448-4501DA034F4A}" presName="DropPinPlaceHolder" presStyleCnt="0"/>
      <dgm:spPr/>
    </dgm:pt>
    <dgm:pt modelId="{C5B92032-FA35-4909-8027-B55AF88FC8D5}" type="pres">
      <dgm:prSet presAssocID="{096A9AF0-0DAE-4EB3-B448-4501DA034F4A}" presName="DropPin" presStyleLbl="alignNode1" presStyleIdx="1" presStyleCnt="4"/>
      <dgm:spPr/>
    </dgm:pt>
    <dgm:pt modelId="{1F141301-45D7-4144-B01B-7A85486F8F20}" type="pres">
      <dgm:prSet presAssocID="{096A9AF0-0DAE-4EB3-B448-4501DA034F4A}" presName="Ellipse" presStyleLbl="fgAcc1" presStyleIdx="2" presStyleCnt="5"/>
      <dgm:spPr>
        <a:solidFill>
          <a:schemeClr val="lt1">
            <a:alpha val="90000"/>
            <a:hueOff val="0"/>
            <a:satOff val="0"/>
            <a:lumOff val="0"/>
            <a:alphaOff val="0"/>
          </a:schemeClr>
        </a:solidFill>
        <a:ln w="12700" cap="flat" cmpd="sng" algn="ctr">
          <a:noFill/>
          <a:prstDash val="solid"/>
          <a:miter lim="800000"/>
        </a:ln>
        <a:effectLst/>
      </dgm:spPr>
    </dgm:pt>
    <dgm:pt modelId="{EE6DB466-1C10-4D4C-A728-DE4B29DF8933}" type="pres">
      <dgm:prSet presAssocID="{096A9AF0-0DAE-4EB3-B448-4501DA034F4A}" presName="L2TextContainer" presStyleLbl="revTx" presStyleIdx="2" presStyleCnt="8">
        <dgm:presLayoutVars>
          <dgm:bulletEnabled val="1"/>
        </dgm:presLayoutVars>
      </dgm:prSet>
      <dgm:spPr/>
    </dgm:pt>
    <dgm:pt modelId="{76EFAA48-F2D4-444B-A942-80AB12466C12}" type="pres">
      <dgm:prSet presAssocID="{096A9AF0-0DAE-4EB3-B448-4501DA034F4A}" presName="L1TextContainer" presStyleLbl="revTx" presStyleIdx="3" presStyleCnt="8">
        <dgm:presLayoutVars>
          <dgm:chMax val="1"/>
          <dgm:chPref val="1"/>
          <dgm:bulletEnabled val="1"/>
        </dgm:presLayoutVars>
      </dgm:prSet>
      <dgm:spPr/>
    </dgm:pt>
    <dgm:pt modelId="{F4230505-B241-4C00-80A8-028B99B2CED7}" type="pres">
      <dgm:prSet presAssocID="{096A9AF0-0DAE-4EB3-B448-4501DA034F4A}" presName="ConnectLine" presStyleLbl="sibTrans1D1" presStyleIdx="1" presStyleCnt="4"/>
      <dgm:spPr>
        <a:noFill/>
        <a:ln w="12700" cap="flat" cmpd="sng" algn="ctr">
          <a:solidFill>
            <a:schemeClr val="accent3">
              <a:hueOff val="0"/>
              <a:satOff val="0"/>
              <a:lumOff val="0"/>
              <a:alphaOff val="0"/>
            </a:schemeClr>
          </a:solidFill>
          <a:prstDash val="dash"/>
          <a:miter lim="800000"/>
        </a:ln>
        <a:effectLst/>
      </dgm:spPr>
    </dgm:pt>
    <dgm:pt modelId="{62CCB312-E852-4FFB-9F3C-14455111864C}" type="pres">
      <dgm:prSet presAssocID="{096A9AF0-0DAE-4EB3-B448-4501DA034F4A}" presName="EmptyPlaceHolder" presStyleCnt="0"/>
      <dgm:spPr/>
    </dgm:pt>
    <dgm:pt modelId="{95720F57-60A9-421F-8257-2E6239B80E9F}" type="pres">
      <dgm:prSet presAssocID="{6B0D7DA9-E6ED-4137-9716-F48BF62327A8}" presName="spaceBetweenRectangles" presStyleCnt="0"/>
      <dgm:spPr/>
    </dgm:pt>
    <dgm:pt modelId="{60C87FB9-2C63-4D27-BC4D-84F60460DB4C}" type="pres">
      <dgm:prSet presAssocID="{683CC5F6-E9B5-49F2-909E-A68D38896308}" presName="composite" presStyleCnt="0"/>
      <dgm:spPr/>
    </dgm:pt>
    <dgm:pt modelId="{1B13415A-D8AA-4F64-B8F4-F4ECE5EE37CE}" type="pres">
      <dgm:prSet presAssocID="{683CC5F6-E9B5-49F2-909E-A68D38896308}" presName="ConnectorPoint" presStyleLbl="lnNode1" presStyleIdx="2" presStyleCnt="4"/>
      <dgm:spPr>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89B536A4-D9CB-4FAF-AAE6-75EFB6E8DDB0}" type="pres">
      <dgm:prSet presAssocID="{683CC5F6-E9B5-49F2-909E-A68D38896308}" presName="DropPinPlaceHolder" presStyleCnt="0"/>
      <dgm:spPr/>
    </dgm:pt>
    <dgm:pt modelId="{62E1131F-A98D-41AF-9ADD-A651447F5671}" type="pres">
      <dgm:prSet presAssocID="{683CC5F6-E9B5-49F2-909E-A68D38896308}" presName="DropPin" presStyleLbl="alignNode1" presStyleIdx="2" presStyleCnt="4"/>
      <dgm:spPr/>
    </dgm:pt>
    <dgm:pt modelId="{1661F169-394A-4AE8-A15C-856CACAE31F0}" type="pres">
      <dgm:prSet presAssocID="{683CC5F6-E9B5-49F2-909E-A68D38896308}" presName="Ellipse" presStyleLbl="fgAcc1" presStyleIdx="3" presStyleCnt="5"/>
      <dgm:spPr>
        <a:solidFill>
          <a:schemeClr val="lt1">
            <a:alpha val="90000"/>
            <a:hueOff val="0"/>
            <a:satOff val="0"/>
            <a:lumOff val="0"/>
            <a:alphaOff val="0"/>
          </a:schemeClr>
        </a:solidFill>
        <a:ln w="12700" cap="flat" cmpd="sng" algn="ctr">
          <a:noFill/>
          <a:prstDash val="solid"/>
          <a:miter lim="800000"/>
        </a:ln>
        <a:effectLst/>
      </dgm:spPr>
    </dgm:pt>
    <dgm:pt modelId="{8522094E-33DD-4503-A3E9-E80D2C67A4C9}" type="pres">
      <dgm:prSet presAssocID="{683CC5F6-E9B5-49F2-909E-A68D38896308}" presName="L2TextContainer" presStyleLbl="revTx" presStyleIdx="4" presStyleCnt="8">
        <dgm:presLayoutVars>
          <dgm:bulletEnabled val="1"/>
        </dgm:presLayoutVars>
      </dgm:prSet>
      <dgm:spPr/>
    </dgm:pt>
    <dgm:pt modelId="{2F970370-A69D-4FD3-A142-E358C27BD0F5}" type="pres">
      <dgm:prSet presAssocID="{683CC5F6-E9B5-49F2-909E-A68D38896308}" presName="L1TextContainer" presStyleLbl="revTx" presStyleIdx="5" presStyleCnt="8" custScaleY="128193" custLinFactNeighborX="-798" custLinFactNeighborY="-59938">
        <dgm:presLayoutVars>
          <dgm:chMax val="1"/>
          <dgm:chPref val="1"/>
          <dgm:bulletEnabled val="1"/>
        </dgm:presLayoutVars>
      </dgm:prSet>
      <dgm:spPr/>
    </dgm:pt>
    <dgm:pt modelId="{B6A1E2DD-93C9-410D-9F60-E83BFB781928}" type="pres">
      <dgm:prSet presAssocID="{683CC5F6-E9B5-49F2-909E-A68D38896308}" presName="ConnectLine" presStyleLbl="sibTrans1D1" presStyleIdx="2" presStyleCnt="4" custLinFactNeighborY="-2184"/>
      <dgm:spPr>
        <a:noFill/>
        <a:ln w="12700" cap="flat" cmpd="sng" algn="ctr">
          <a:solidFill>
            <a:schemeClr val="accent4">
              <a:hueOff val="0"/>
              <a:satOff val="0"/>
              <a:lumOff val="0"/>
              <a:alphaOff val="0"/>
            </a:schemeClr>
          </a:solidFill>
          <a:prstDash val="dash"/>
          <a:miter lim="800000"/>
        </a:ln>
        <a:effectLst/>
      </dgm:spPr>
    </dgm:pt>
    <dgm:pt modelId="{6E91EB4A-FB43-4740-A1DC-FE3B39F238D8}" type="pres">
      <dgm:prSet presAssocID="{683CC5F6-E9B5-49F2-909E-A68D38896308}" presName="EmptyPlaceHolder" presStyleCnt="0"/>
      <dgm:spPr/>
    </dgm:pt>
    <dgm:pt modelId="{1D1E57BF-5738-41BB-B79E-7A94A0741CE5}" type="pres">
      <dgm:prSet presAssocID="{4C61DDEE-8BBF-4CBF-B066-7E60B6DF0A11}" presName="spaceBetweenRectangles" presStyleCnt="0"/>
      <dgm:spPr/>
    </dgm:pt>
    <dgm:pt modelId="{599ED932-D44B-41C3-B213-7572DECCD92C}" type="pres">
      <dgm:prSet presAssocID="{A2560FD2-F12F-4A06-A96F-B86674952111}" presName="composite" presStyleCnt="0"/>
      <dgm:spPr/>
    </dgm:pt>
    <dgm:pt modelId="{25296FCA-D72D-4516-8A0B-FB338F27DC19}" type="pres">
      <dgm:prSet presAssocID="{A2560FD2-F12F-4A06-A96F-B86674952111}" presName="ConnectorPoint" presStyleLbl="lnNode1" presStyleIdx="3" presStyleCnt="4"/>
      <dgm:spPr>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509129D1-FE35-44F8-8782-EC34C20ED640}" type="pres">
      <dgm:prSet presAssocID="{A2560FD2-F12F-4A06-A96F-B86674952111}" presName="DropPinPlaceHolder" presStyleCnt="0"/>
      <dgm:spPr/>
    </dgm:pt>
    <dgm:pt modelId="{68808B5C-C5E3-4191-B34C-90BDF68339DB}" type="pres">
      <dgm:prSet presAssocID="{A2560FD2-F12F-4A06-A96F-B86674952111}" presName="DropPin" presStyleLbl="alignNode1" presStyleIdx="3" presStyleCnt="4"/>
      <dgm:spPr/>
    </dgm:pt>
    <dgm:pt modelId="{2E97ABC0-AD7F-43ED-B164-7D3A3C41781E}" type="pres">
      <dgm:prSet presAssocID="{A2560FD2-F12F-4A06-A96F-B86674952111}" presName="Ellipse" presStyleLbl="fgAcc1" presStyleIdx="4" presStyleCnt="5"/>
      <dgm:spPr>
        <a:solidFill>
          <a:schemeClr val="lt1">
            <a:alpha val="90000"/>
            <a:hueOff val="0"/>
            <a:satOff val="0"/>
            <a:lumOff val="0"/>
            <a:alphaOff val="0"/>
          </a:schemeClr>
        </a:solidFill>
        <a:ln w="12700" cap="flat" cmpd="sng" algn="ctr">
          <a:noFill/>
          <a:prstDash val="solid"/>
          <a:miter lim="800000"/>
        </a:ln>
        <a:effectLst/>
      </dgm:spPr>
    </dgm:pt>
    <dgm:pt modelId="{AC69D618-8068-448A-BA81-214828D907D8}" type="pres">
      <dgm:prSet presAssocID="{A2560FD2-F12F-4A06-A96F-B86674952111}" presName="L2TextContainer" presStyleLbl="revTx" presStyleIdx="6" presStyleCnt="8">
        <dgm:presLayoutVars>
          <dgm:bulletEnabled val="1"/>
        </dgm:presLayoutVars>
      </dgm:prSet>
      <dgm:spPr/>
    </dgm:pt>
    <dgm:pt modelId="{18761A44-807F-474C-B426-6651FDD499C8}" type="pres">
      <dgm:prSet presAssocID="{A2560FD2-F12F-4A06-A96F-B86674952111}" presName="L1TextContainer" presStyleLbl="revTx" presStyleIdx="7" presStyleCnt="8">
        <dgm:presLayoutVars>
          <dgm:chMax val="1"/>
          <dgm:chPref val="1"/>
          <dgm:bulletEnabled val="1"/>
        </dgm:presLayoutVars>
      </dgm:prSet>
      <dgm:spPr/>
    </dgm:pt>
    <dgm:pt modelId="{67CB3CC4-9BB8-4EA6-924A-5A4513B0676F}" type="pres">
      <dgm:prSet presAssocID="{A2560FD2-F12F-4A06-A96F-B86674952111}" presName="ConnectLine" presStyleLbl="sibTrans1D1" presStyleIdx="3" presStyleCnt="4"/>
      <dgm:spPr>
        <a:noFill/>
        <a:ln w="12700" cap="flat" cmpd="sng" algn="ctr">
          <a:solidFill>
            <a:schemeClr val="accent5">
              <a:hueOff val="0"/>
              <a:satOff val="0"/>
              <a:lumOff val="0"/>
              <a:alphaOff val="0"/>
            </a:schemeClr>
          </a:solidFill>
          <a:prstDash val="dash"/>
          <a:miter lim="800000"/>
        </a:ln>
        <a:effectLst/>
      </dgm:spPr>
    </dgm:pt>
    <dgm:pt modelId="{F31CF942-81E2-4060-BF96-C9649CE01F44}" type="pres">
      <dgm:prSet presAssocID="{A2560FD2-F12F-4A06-A96F-B86674952111}" presName="EmptyPlaceHolder" presStyleCnt="0"/>
      <dgm:spPr/>
    </dgm:pt>
  </dgm:ptLst>
  <dgm:cxnLst>
    <dgm:cxn modelId="{60131B01-9C65-494F-AC36-B5174334A311}" type="presOf" srcId="{38224708-8B63-4DFE-85E3-1A336387B5BC}" destId="{EE6DB466-1C10-4D4C-A728-DE4B29DF8933}" srcOrd="0" destOrd="1" presId="urn:microsoft.com/office/officeart/2017/3/layout/DropPinTimeline"/>
    <dgm:cxn modelId="{97D7DA11-4DAB-47B4-B45E-41BD7FA24110}" srcId="{A2560FD2-F12F-4A06-A96F-B86674952111}" destId="{641F61F1-2A46-4AD6-BD30-07A5AB8F21BC}" srcOrd="0" destOrd="0" parTransId="{45463326-45A8-461A-96E5-C55463996A79}" sibTransId="{B3474FE1-DB07-4E62-AEDA-6CF727B0D980}"/>
    <dgm:cxn modelId="{3B6C6A1A-A23B-4DAE-8BA4-CAF1D613BB80}" type="presOf" srcId="{749926AD-ECC0-4D6E-945F-66975CF560D2}" destId="{EE6DB466-1C10-4D4C-A728-DE4B29DF8933}" srcOrd="0" destOrd="2" presId="urn:microsoft.com/office/officeart/2017/3/layout/DropPinTimeline"/>
    <dgm:cxn modelId="{730ECB28-4887-4925-A538-1C8592CB0BB1}" type="presOf" srcId="{D67AA357-18B4-4C06-868B-F43ED2F7142E}" destId="{8522094E-33DD-4503-A3E9-E80D2C67A4C9}" srcOrd="0" destOrd="3" presId="urn:microsoft.com/office/officeart/2017/3/layout/DropPinTimeline"/>
    <dgm:cxn modelId="{4574EA2C-278E-44F9-8FDC-40B238098614}" type="presOf" srcId="{9DCEA5FC-4640-45AF-B712-7A4FD94AEF0D}" destId="{77675B40-5D94-4038-9000-9962C258BFFC}" srcOrd="0" destOrd="0" presId="urn:microsoft.com/office/officeart/2017/3/layout/DropPinTimeline"/>
    <dgm:cxn modelId="{1FA5813F-4EFF-4C19-B1B1-B277F53D3D0D}" srcId="{096A9AF0-0DAE-4EB3-B448-4501DA034F4A}" destId="{38224708-8B63-4DFE-85E3-1A336387B5BC}" srcOrd="1" destOrd="0" parTransId="{35C4BD4D-4ADA-4190-8222-07A320FED0D1}" sibTransId="{15E7C50F-801F-4F50-8234-E89DA6A6409B}"/>
    <dgm:cxn modelId="{39A11E5C-7A57-4117-A6DF-36000C29509C}" srcId="{9DCEA5FC-4640-45AF-B712-7A4FD94AEF0D}" destId="{831701CF-77C7-46C0-A913-8CC39517BAB8}" srcOrd="0" destOrd="0" parTransId="{13FBC60D-3EA6-4496-BA97-C1AE8C7F8961}" sibTransId="{75156CDF-E17B-4DAD-AE37-EA44D7F37090}"/>
    <dgm:cxn modelId="{84EDF463-F6B6-4A7B-BB5C-388F43EC743E}" type="presOf" srcId="{53598019-AB19-407C-A691-70390252C47D}" destId="{8522094E-33DD-4503-A3E9-E80D2C67A4C9}" srcOrd="0" destOrd="1" presId="urn:microsoft.com/office/officeart/2017/3/layout/DropPinTimeline"/>
    <dgm:cxn modelId="{DBD99269-D7F7-4B47-B17B-A5AE402751D9}" srcId="{63085546-7C7C-4B3E-ABEB-2669F1A65FB2}" destId="{9DCEA5FC-4640-45AF-B712-7A4FD94AEF0D}" srcOrd="0" destOrd="0" parTransId="{929A5FD9-0612-4B79-9B59-C3C36D34A069}" sibTransId="{0A99745B-BB5C-49B3-A782-8DB57641F6C9}"/>
    <dgm:cxn modelId="{49EDB14F-4A76-443B-9CBE-209ED8E67284}" type="presOf" srcId="{641F61F1-2A46-4AD6-BD30-07A5AB8F21BC}" destId="{AC69D618-8068-448A-BA81-214828D907D8}" srcOrd="0" destOrd="0" presId="urn:microsoft.com/office/officeart/2017/3/layout/DropPinTimeline"/>
    <dgm:cxn modelId="{B52FC651-B64C-4422-9A2F-A30D95198017}" type="presOf" srcId="{683CC5F6-E9B5-49F2-909E-A68D38896308}" destId="{2F970370-A69D-4FD3-A142-E358C27BD0F5}" srcOrd="0" destOrd="0" presId="urn:microsoft.com/office/officeart/2017/3/layout/DropPinTimeline"/>
    <dgm:cxn modelId="{D5D85F78-6541-47B3-8B28-054D67D2E039}" srcId="{683CC5F6-E9B5-49F2-909E-A68D38896308}" destId="{A1825858-A554-478B-8F23-09E0EA9AF67E}" srcOrd="4" destOrd="0" parTransId="{D20909E8-46A1-4B73-935F-8232B26912A6}" sibTransId="{C9F3802E-9988-474B-8A01-092AD0095537}"/>
    <dgm:cxn modelId="{F8AD007B-3D72-4669-B5EC-313086F5FE75}" type="presOf" srcId="{ECCCEAA9-3749-4093-B4AD-69300CF4A93D}" destId="{8522094E-33DD-4503-A3E9-E80D2C67A4C9}" srcOrd="0" destOrd="2" presId="urn:microsoft.com/office/officeart/2017/3/layout/DropPinTimeline"/>
    <dgm:cxn modelId="{B05C4C7C-FEB8-4825-98A0-C38D3021918A}" srcId="{096A9AF0-0DAE-4EB3-B448-4501DA034F4A}" destId="{92921081-529B-4D1C-83A4-C416BB4C5224}" srcOrd="0" destOrd="0" parTransId="{5AD2C2F8-A1D7-469B-93D8-B578BEFE51F8}" sibTransId="{ECC13403-1F53-4ED4-AE4F-334EEC7C8710}"/>
    <dgm:cxn modelId="{8A64DE7C-B19E-4DE7-AB0C-4D7473045495}" type="presOf" srcId="{1E529C6E-C939-479A-A075-9E9B02837B50}" destId="{AC69D618-8068-448A-BA81-214828D907D8}" srcOrd="0" destOrd="1" presId="urn:microsoft.com/office/officeart/2017/3/layout/DropPinTimeline"/>
    <dgm:cxn modelId="{7DA88780-B903-4721-91F2-78B277191943}" srcId="{683CC5F6-E9B5-49F2-909E-A68D38896308}" destId="{53598019-AB19-407C-A691-70390252C47D}" srcOrd="1" destOrd="0" parTransId="{5C057F6F-C48B-4773-BAC3-E8CC5EA0696A}" sibTransId="{02EB391B-80D2-490D-B3E5-3040DCE9F1FE}"/>
    <dgm:cxn modelId="{020E3C83-88C9-4C94-A816-80CE90FFC63E}" type="presOf" srcId="{A2560FD2-F12F-4A06-A96F-B86674952111}" destId="{18761A44-807F-474C-B426-6651FDD499C8}" srcOrd="0" destOrd="0" presId="urn:microsoft.com/office/officeart/2017/3/layout/DropPinTimeline"/>
    <dgm:cxn modelId="{F9D8B584-9399-4A2B-8ADC-F71293A4822C}" srcId="{63085546-7C7C-4B3E-ABEB-2669F1A65FB2}" destId="{A2560FD2-F12F-4A06-A96F-B86674952111}" srcOrd="3" destOrd="0" parTransId="{96173659-138A-4A00-AE0B-9063EA9393A6}" sibTransId="{D3C3BC3F-2256-4FBC-AFA5-0D035E3EACD7}"/>
    <dgm:cxn modelId="{A6CEBD94-221D-45C9-8420-379DB3422FEC}" type="presOf" srcId="{096A9AF0-0DAE-4EB3-B448-4501DA034F4A}" destId="{76EFAA48-F2D4-444B-A942-80AB12466C12}" srcOrd="0" destOrd="0" presId="urn:microsoft.com/office/officeart/2017/3/layout/DropPinTimeline"/>
    <dgm:cxn modelId="{B52B7799-A3BD-40C3-8A20-E93513EEC15D}" type="presOf" srcId="{92921081-529B-4D1C-83A4-C416BB4C5224}" destId="{EE6DB466-1C10-4D4C-A728-DE4B29DF8933}" srcOrd="0" destOrd="0" presId="urn:microsoft.com/office/officeart/2017/3/layout/DropPinTimeline"/>
    <dgm:cxn modelId="{09889F9F-2AA6-426B-A453-40A0E87D5DE0}" type="presOf" srcId="{4EA069F3-397F-40D5-94A6-32C3E355C277}" destId="{8522094E-33DD-4503-A3E9-E80D2C67A4C9}" srcOrd="0" destOrd="0" presId="urn:microsoft.com/office/officeart/2017/3/layout/DropPinTimeline"/>
    <dgm:cxn modelId="{95B757A7-1535-4867-9D2A-A283C2FEA8BD}" srcId="{683CC5F6-E9B5-49F2-909E-A68D38896308}" destId="{ECCCEAA9-3749-4093-B4AD-69300CF4A93D}" srcOrd="2" destOrd="0" parTransId="{9877ACBE-B762-4BC5-8BD7-E3737DBA0E9C}" sibTransId="{052D3DE8-9EAF-4822-90C3-3DA3973C9C2C}"/>
    <dgm:cxn modelId="{81D29CAD-BACC-4992-AB48-41C7C129ED70}" type="presOf" srcId="{63085546-7C7C-4B3E-ABEB-2669F1A65FB2}" destId="{CAA5280F-210D-4DCB-81D0-8777AE1B2C70}" srcOrd="0" destOrd="0" presId="urn:microsoft.com/office/officeart/2017/3/layout/DropPinTimeline"/>
    <dgm:cxn modelId="{99746BB5-7122-43B8-8680-CF610F03585C}" srcId="{A2560FD2-F12F-4A06-A96F-B86674952111}" destId="{1E529C6E-C939-479A-A075-9E9B02837B50}" srcOrd="1" destOrd="0" parTransId="{46B3C017-F97A-4640-992A-33AEE06B2EFC}" sibTransId="{192E80CB-2667-481C-8244-6EC4AEED1BC2}"/>
    <dgm:cxn modelId="{50983FB7-A300-4AF6-A8CE-41B872A9597F}" type="presOf" srcId="{612DF305-2F40-486F-B373-2ABC4A241999}" destId="{8AD75EC5-6600-4E36-898E-C608A287E271}" srcOrd="0" destOrd="1" presId="urn:microsoft.com/office/officeart/2017/3/layout/DropPinTimeline"/>
    <dgm:cxn modelId="{CA0753BD-DB60-4D68-8486-5B376B839B26}" srcId="{63085546-7C7C-4B3E-ABEB-2669F1A65FB2}" destId="{096A9AF0-0DAE-4EB3-B448-4501DA034F4A}" srcOrd="1" destOrd="0" parTransId="{8CE6ABD6-768E-42C8-9029-C3B5F278B21C}" sibTransId="{6B0D7DA9-E6ED-4137-9716-F48BF62327A8}"/>
    <dgm:cxn modelId="{BC5A70C8-9D97-4922-BCDB-6316D191C527}" srcId="{683CC5F6-E9B5-49F2-909E-A68D38896308}" destId="{4EA069F3-397F-40D5-94A6-32C3E355C277}" srcOrd="0" destOrd="0" parTransId="{2F99115B-608E-4E08-A503-B74879A76D07}" sibTransId="{E94D5EF7-F47C-476C-A5FE-1C35261B578A}"/>
    <dgm:cxn modelId="{8052ECCF-2D61-4CFF-A2F3-88FB8CB1DF22}" srcId="{683CC5F6-E9B5-49F2-909E-A68D38896308}" destId="{D67AA357-18B4-4C06-868B-F43ED2F7142E}" srcOrd="3" destOrd="0" parTransId="{B08BE750-5081-4632-9CB7-F031D8FC5A10}" sibTransId="{ABDE79EF-E876-4CB7-97BD-ED0F5A9E5324}"/>
    <dgm:cxn modelId="{085084D3-CE11-45EA-AB10-FB2808D5B291}" type="presOf" srcId="{A1825858-A554-478B-8F23-09E0EA9AF67E}" destId="{8522094E-33DD-4503-A3E9-E80D2C67A4C9}" srcOrd="0" destOrd="4" presId="urn:microsoft.com/office/officeart/2017/3/layout/DropPinTimeline"/>
    <dgm:cxn modelId="{1ADCAFD3-9E99-4367-BC5C-4B486678CB9B}" srcId="{096A9AF0-0DAE-4EB3-B448-4501DA034F4A}" destId="{749926AD-ECC0-4D6E-945F-66975CF560D2}" srcOrd="2" destOrd="0" parTransId="{F012489D-370D-4CE3-8400-C9B3413347E7}" sibTransId="{04F1B4A8-E6CA-4E5B-BF3F-E281681E9FD7}"/>
    <dgm:cxn modelId="{29FF31F6-E8B0-4720-9BEA-C7CD75C238C1}" srcId="{9DCEA5FC-4640-45AF-B712-7A4FD94AEF0D}" destId="{612DF305-2F40-486F-B373-2ABC4A241999}" srcOrd="1" destOrd="0" parTransId="{FA35B5F3-45BC-49AE-A14D-8A38FB2BBEF4}" sibTransId="{43943672-B5E1-4403-B30B-EA5BA856BA85}"/>
    <dgm:cxn modelId="{0433DDF8-FFAA-4B07-B932-3B23C1104BEC}" type="presOf" srcId="{831701CF-77C7-46C0-A913-8CC39517BAB8}" destId="{8AD75EC5-6600-4E36-898E-C608A287E271}" srcOrd="0" destOrd="0" presId="urn:microsoft.com/office/officeart/2017/3/layout/DropPinTimeline"/>
    <dgm:cxn modelId="{59786CF9-070F-4821-A4E9-D33DB930D8D2}" srcId="{63085546-7C7C-4B3E-ABEB-2669F1A65FB2}" destId="{683CC5F6-E9B5-49F2-909E-A68D38896308}" srcOrd="2" destOrd="0" parTransId="{15BFC747-B881-4328-BFBE-9BC128388CC6}" sibTransId="{4C61DDEE-8BBF-4CBF-B066-7E60B6DF0A11}"/>
    <dgm:cxn modelId="{8D9FBF5A-3B67-4F5E-8304-5B52A8DE8B61}" type="presParOf" srcId="{CAA5280F-210D-4DCB-81D0-8777AE1B2C70}" destId="{8BE540D4-2C7B-4080-B0B2-1AB344B568D7}" srcOrd="0" destOrd="0" presId="urn:microsoft.com/office/officeart/2017/3/layout/DropPinTimeline"/>
    <dgm:cxn modelId="{F88F5E01-5381-41A0-84BD-E724D9A1C527}" type="presParOf" srcId="{CAA5280F-210D-4DCB-81D0-8777AE1B2C70}" destId="{7741D503-301E-4CE7-BBD1-CCC4677AFBC4}" srcOrd="1" destOrd="0" presId="urn:microsoft.com/office/officeart/2017/3/layout/DropPinTimeline"/>
    <dgm:cxn modelId="{261E8B16-7232-4C4F-B40C-D4EE30E4BA1F}" type="presParOf" srcId="{7741D503-301E-4CE7-BBD1-CCC4677AFBC4}" destId="{49F3FEA1-6CA8-4913-B0C4-448C0B437E75}" srcOrd="0" destOrd="0" presId="urn:microsoft.com/office/officeart/2017/3/layout/DropPinTimeline"/>
    <dgm:cxn modelId="{E1839627-0F50-449E-8DA1-A6F057FB0742}" type="presParOf" srcId="{49F3FEA1-6CA8-4913-B0C4-448C0B437E75}" destId="{45A5C698-7464-4717-8FA2-172BB310F868}" srcOrd="0" destOrd="0" presId="urn:microsoft.com/office/officeart/2017/3/layout/DropPinTimeline"/>
    <dgm:cxn modelId="{BED44694-2D3D-4528-9B39-E2DDB7FE4D30}" type="presParOf" srcId="{49F3FEA1-6CA8-4913-B0C4-448C0B437E75}" destId="{2F38C32D-2240-46C1-BCD9-C57E5C0B3FBF}" srcOrd="1" destOrd="0" presId="urn:microsoft.com/office/officeart/2017/3/layout/DropPinTimeline"/>
    <dgm:cxn modelId="{F50FD26E-34D5-4B97-BCAC-723B83D823F9}" type="presParOf" srcId="{2F38C32D-2240-46C1-BCD9-C57E5C0B3FBF}" destId="{684148AC-ABAB-4790-AAC2-D7DF57262589}" srcOrd="0" destOrd="0" presId="urn:microsoft.com/office/officeart/2017/3/layout/DropPinTimeline"/>
    <dgm:cxn modelId="{09AEDA9C-D94A-43D0-B89C-B5C092958D22}" type="presParOf" srcId="{2F38C32D-2240-46C1-BCD9-C57E5C0B3FBF}" destId="{F2954315-EB52-414A-95B1-F204CECC3AD5}" srcOrd="1" destOrd="0" presId="urn:microsoft.com/office/officeart/2017/3/layout/DropPinTimeline"/>
    <dgm:cxn modelId="{0B4F2076-9939-4425-955A-0458A1FDB1B6}" type="presParOf" srcId="{49F3FEA1-6CA8-4913-B0C4-448C0B437E75}" destId="{8AD75EC5-6600-4E36-898E-C608A287E271}" srcOrd="2" destOrd="0" presId="urn:microsoft.com/office/officeart/2017/3/layout/DropPinTimeline"/>
    <dgm:cxn modelId="{5D79B0E5-0EF2-4FF5-8488-EE942B00A11D}" type="presParOf" srcId="{49F3FEA1-6CA8-4913-B0C4-448C0B437E75}" destId="{77675B40-5D94-4038-9000-9962C258BFFC}" srcOrd="3" destOrd="0" presId="urn:microsoft.com/office/officeart/2017/3/layout/DropPinTimeline"/>
    <dgm:cxn modelId="{1582E4AE-FE6E-4B19-B5BC-73C10007C94A}" type="presParOf" srcId="{49F3FEA1-6CA8-4913-B0C4-448C0B437E75}" destId="{E44DBEED-B73E-491F-95D4-E607BBD98B7C}" srcOrd="4" destOrd="0" presId="urn:microsoft.com/office/officeart/2017/3/layout/DropPinTimeline"/>
    <dgm:cxn modelId="{111168E2-094B-4B8D-A907-D6EF3549BFDB}" type="presParOf" srcId="{49F3FEA1-6CA8-4913-B0C4-448C0B437E75}" destId="{8CE93907-CE99-403B-938B-F9F3B3B0DEAE}" srcOrd="5" destOrd="0" presId="urn:microsoft.com/office/officeart/2017/3/layout/DropPinTimeline"/>
    <dgm:cxn modelId="{8D169ECC-649D-4D29-A8ED-EAC4BD5A6502}" type="presParOf" srcId="{7741D503-301E-4CE7-BBD1-CCC4677AFBC4}" destId="{075B21BF-3269-40CF-BA16-70DA64A93892}" srcOrd="1" destOrd="0" presId="urn:microsoft.com/office/officeart/2017/3/layout/DropPinTimeline"/>
    <dgm:cxn modelId="{8DB53CDC-FFF4-42F0-AF12-3C7E537683E5}" type="presParOf" srcId="{7741D503-301E-4CE7-BBD1-CCC4677AFBC4}" destId="{99BBDE3A-4A08-4828-BAD2-FCECA50CAA72}" srcOrd="2" destOrd="0" presId="urn:microsoft.com/office/officeart/2017/3/layout/DropPinTimeline"/>
    <dgm:cxn modelId="{0227B3FA-4E31-4542-A133-94C1DE04DD0D}" type="presParOf" srcId="{99BBDE3A-4A08-4828-BAD2-FCECA50CAA72}" destId="{97576C73-106E-479C-AD0B-2838F18EF5E6}" srcOrd="0" destOrd="0" presId="urn:microsoft.com/office/officeart/2017/3/layout/DropPinTimeline"/>
    <dgm:cxn modelId="{1941CB92-017F-468D-92C7-346512CF7831}" type="presParOf" srcId="{99BBDE3A-4A08-4828-BAD2-FCECA50CAA72}" destId="{F8B59942-8C3B-4108-91A1-C200BE511D69}" srcOrd="1" destOrd="0" presId="urn:microsoft.com/office/officeart/2017/3/layout/DropPinTimeline"/>
    <dgm:cxn modelId="{20325F08-6155-4AE9-A636-B013A11E3B9F}" type="presParOf" srcId="{F8B59942-8C3B-4108-91A1-C200BE511D69}" destId="{C5B92032-FA35-4909-8027-B55AF88FC8D5}" srcOrd="0" destOrd="0" presId="urn:microsoft.com/office/officeart/2017/3/layout/DropPinTimeline"/>
    <dgm:cxn modelId="{655D5E3A-7A8E-40A7-BA48-A689E19D06CF}" type="presParOf" srcId="{F8B59942-8C3B-4108-91A1-C200BE511D69}" destId="{1F141301-45D7-4144-B01B-7A85486F8F20}" srcOrd="1" destOrd="0" presId="urn:microsoft.com/office/officeart/2017/3/layout/DropPinTimeline"/>
    <dgm:cxn modelId="{F2253D62-2047-436A-94FF-80BEBFBAB728}" type="presParOf" srcId="{99BBDE3A-4A08-4828-BAD2-FCECA50CAA72}" destId="{EE6DB466-1C10-4D4C-A728-DE4B29DF8933}" srcOrd="2" destOrd="0" presId="urn:microsoft.com/office/officeart/2017/3/layout/DropPinTimeline"/>
    <dgm:cxn modelId="{3F95D2AE-35DC-4C7E-A1E6-32596177CE8A}" type="presParOf" srcId="{99BBDE3A-4A08-4828-BAD2-FCECA50CAA72}" destId="{76EFAA48-F2D4-444B-A942-80AB12466C12}" srcOrd="3" destOrd="0" presId="urn:microsoft.com/office/officeart/2017/3/layout/DropPinTimeline"/>
    <dgm:cxn modelId="{889D7DE5-B452-46DA-9DA2-94175267AEF0}" type="presParOf" srcId="{99BBDE3A-4A08-4828-BAD2-FCECA50CAA72}" destId="{F4230505-B241-4C00-80A8-028B99B2CED7}" srcOrd="4" destOrd="0" presId="urn:microsoft.com/office/officeart/2017/3/layout/DropPinTimeline"/>
    <dgm:cxn modelId="{24785223-9AA3-4766-8680-A4C60BFB2766}" type="presParOf" srcId="{99BBDE3A-4A08-4828-BAD2-FCECA50CAA72}" destId="{62CCB312-E852-4FFB-9F3C-14455111864C}" srcOrd="5" destOrd="0" presId="urn:microsoft.com/office/officeart/2017/3/layout/DropPinTimeline"/>
    <dgm:cxn modelId="{02C0F1FA-D6C7-41FC-B948-4083D9FD50A7}" type="presParOf" srcId="{7741D503-301E-4CE7-BBD1-CCC4677AFBC4}" destId="{95720F57-60A9-421F-8257-2E6239B80E9F}" srcOrd="3" destOrd="0" presId="urn:microsoft.com/office/officeart/2017/3/layout/DropPinTimeline"/>
    <dgm:cxn modelId="{A521A32E-95B9-45AD-B737-1A08689B534E}" type="presParOf" srcId="{7741D503-301E-4CE7-BBD1-CCC4677AFBC4}" destId="{60C87FB9-2C63-4D27-BC4D-84F60460DB4C}" srcOrd="4" destOrd="0" presId="urn:microsoft.com/office/officeart/2017/3/layout/DropPinTimeline"/>
    <dgm:cxn modelId="{2EFDF60D-8959-4668-86C1-C2AD648C9B5D}" type="presParOf" srcId="{60C87FB9-2C63-4D27-BC4D-84F60460DB4C}" destId="{1B13415A-D8AA-4F64-B8F4-F4ECE5EE37CE}" srcOrd="0" destOrd="0" presId="urn:microsoft.com/office/officeart/2017/3/layout/DropPinTimeline"/>
    <dgm:cxn modelId="{FFCDF87A-037E-4AA3-B9DC-FB28285266E0}" type="presParOf" srcId="{60C87FB9-2C63-4D27-BC4D-84F60460DB4C}" destId="{89B536A4-D9CB-4FAF-AAE6-75EFB6E8DDB0}" srcOrd="1" destOrd="0" presId="urn:microsoft.com/office/officeart/2017/3/layout/DropPinTimeline"/>
    <dgm:cxn modelId="{D63CEF39-FB1E-4586-A6D2-3A81562BDD71}" type="presParOf" srcId="{89B536A4-D9CB-4FAF-AAE6-75EFB6E8DDB0}" destId="{62E1131F-A98D-41AF-9ADD-A651447F5671}" srcOrd="0" destOrd="0" presId="urn:microsoft.com/office/officeart/2017/3/layout/DropPinTimeline"/>
    <dgm:cxn modelId="{11BC961C-D9EE-4158-9152-12A8B8F61AA2}" type="presParOf" srcId="{89B536A4-D9CB-4FAF-AAE6-75EFB6E8DDB0}" destId="{1661F169-394A-4AE8-A15C-856CACAE31F0}" srcOrd="1" destOrd="0" presId="urn:microsoft.com/office/officeart/2017/3/layout/DropPinTimeline"/>
    <dgm:cxn modelId="{ACB9B904-5D59-4249-8265-83C2D640AF63}" type="presParOf" srcId="{60C87FB9-2C63-4D27-BC4D-84F60460DB4C}" destId="{8522094E-33DD-4503-A3E9-E80D2C67A4C9}" srcOrd="2" destOrd="0" presId="urn:microsoft.com/office/officeart/2017/3/layout/DropPinTimeline"/>
    <dgm:cxn modelId="{13794C53-ABD0-4BC3-BFD2-C1F69BAF6FAB}" type="presParOf" srcId="{60C87FB9-2C63-4D27-BC4D-84F60460DB4C}" destId="{2F970370-A69D-4FD3-A142-E358C27BD0F5}" srcOrd="3" destOrd="0" presId="urn:microsoft.com/office/officeart/2017/3/layout/DropPinTimeline"/>
    <dgm:cxn modelId="{64607CBE-B859-4532-AB1D-CB03CA666CAE}" type="presParOf" srcId="{60C87FB9-2C63-4D27-BC4D-84F60460DB4C}" destId="{B6A1E2DD-93C9-410D-9F60-E83BFB781928}" srcOrd="4" destOrd="0" presId="urn:microsoft.com/office/officeart/2017/3/layout/DropPinTimeline"/>
    <dgm:cxn modelId="{FC655079-F2CB-48C2-B2C7-CF04971E6358}" type="presParOf" srcId="{60C87FB9-2C63-4D27-BC4D-84F60460DB4C}" destId="{6E91EB4A-FB43-4740-A1DC-FE3B39F238D8}" srcOrd="5" destOrd="0" presId="urn:microsoft.com/office/officeart/2017/3/layout/DropPinTimeline"/>
    <dgm:cxn modelId="{9D1259A0-9649-4258-9965-35C18FEDB8BF}" type="presParOf" srcId="{7741D503-301E-4CE7-BBD1-CCC4677AFBC4}" destId="{1D1E57BF-5738-41BB-B79E-7A94A0741CE5}" srcOrd="5" destOrd="0" presId="urn:microsoft.com/office/officeart/2017/3/layout/DropPinTimeline"/>
    <dgm:cxn modelId="{40EEA08C-285C-4E81-8BA3-95CC2CF55139}" type="presParOf" srcId="{7741D503-301E-4CE7-BBD1-CCC4677AFBC4}" destId="{599ED932-D44B-41C3-B213-7572DECCD92C}" srcOrd="6" destOrd="0" presId="urn:microsoft.com/office/officeart/2017/3/layout/DropPinTimeline"/>
    <dgm:cxn modelId="{980DF0C4-4DA8-4AD9-A2B8-8B0BCC9D38A2}" type="presParOf" srcId="{599ED932-D44B-41C3-B213-7572DECCD92C}" destId="{25296FCA-D72D-4516-8A0B-FB338F27DC19}" srcOrd="0" destOrd="0" presId="urn:microsoft.com/office/officeart/2017/3/layout/DropPinTimeline"/>
    <dgm:cxn modelId="{7F20F249-9EFA-4CBE-AB32-9E2BF0CC0F7C}" type="presParOf" srcId="{599ED932-D44B-41C3-B213-7572DECCD92C}" destId="{509129D1-FE35-44F8-8782-EC34C20ED640}" srcOrd="1" destOrd="0" presId="urn:microsoft.com/office/officeart/2017/3/layout/DropPinTimeline"/>
    <dgm:cxn modelId="{EE357F0D-CAD5-4562-965F-B07709EAB6B2}" type="presParOf" srcId="{509129D1-FE35-44F8-8782-EC34C20ED640}" destId="{68808B5C-C5E3-4191-B34C-90BDF68339DB}" srcOrd="0" destOrd="0" presId="urn:microsoft.com/office/officeart/2017/3/layout/DropPinTimeline"/>
    <dgm:cxn modelId="{2E1E8EC7-EC62-449F-BB38-35A12EF829FD}" type="presParOf" srcId="{509129D1-FE35-44F8-8782-EC34C20ED640}" destId="{2E97ABC0-AD7F-43ED-B164-7D3A3C41781E}" srcOrd="1" destOrd="0" presId="urn:microsoft.com/office/officeart/2017/3/layout/DropPinTimeline"/>
    <dgm:cxn modelId="{1670AE3D-48A1-4FC4-BBE8-CEA5F54333AA}" type="presParOf" srcId="{599ED932-D44B-41C3-B213-7572DECCD92C}" destId="{AC69D618-8068-448A-BA81-214828D907D8}" srcOrd="2" destOrd="0" presId="urn:microsoft.com/office/officeart/2017/3/layout/DropPinTimeline"/>
    <dgm:cxn modelId="{E1DB041A-CCB8-4B0A-AA05-AF78D8376B02}" type="presParOf" srcId="{599ED932-D44B-41C3-B213-7572DECCD92C}" destId="{18761A44-807F-474C-B426-6651FDD499C8}" srcOrd="3" destOrd="0" presId="urn:microsoft.com/office/officeart/2017/3/layout/DropPinTimeline"/>
    <dgm:cxn modelId="{C3AB7143-18FD-4EF1-991C-73F6CEED628D}" type="presParOf" srcId="{599ED932-D44B-41C3-B213-7572DECCD92C}" destId="{67CB3CC4-9BB8-4EA6-924A-5A4513B0676F}" srcOrd="4" destOrd="0" presId="urn:microsoft.com/office/officeart/2017/3/layout/DropPinTimeline"/>
    <dgm:cxn modelId="{7C8BAEB5-3073-48DA-8B03-3854309C9E55}" type="presParOf" srcId="{599ED932-D44B-41C3-B213-7572DECCD92C}" destId="{F31CF942-81E2-4060-BF96-C9649CE01F44}" srcOrd="5" destOrd="0" presId="urn:microsoft.com/office/officeart/2017/3/layout/DropPinTimeline"/>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540D4-2C7B-4080-B0B2-1AB344B568D7}">
      <dsp:nvSpPr>
        <dsp:cNvPr id="0" name=""/>
        <dsp:cNvSpPr/>
      </dsp:nvSpPr>
      <dsp:spPr>
        <a:xfrm>
          <a:off x="0" y="2175669"/>
          <a:ext cx="10702505"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684148AC-ABAB-4790-AAC2-D7DF57262589}">
      <dsp:nvSpPr>
        <dsp:cNvPr id="0" name=""/>
        <dsp:cNvSpPr/>
      </dsp:nvSpPr>
      <dsp:spPr>
        <a:xfrm rot="8100000">
          <a:off x="67567" y="501406"/>
          <a:ext cx="319993" cy="319993"/>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954315-EB52-414A-95B1-F204CECC3AD5}">
      <dsp:nvSpPr>
        <dsp:cNvPr id="0" name=""/>
        <dsp:cNvSpPr/>
      </dsp:nvSpPr>
      <dsp:spPr>
        <a:xfrm>
          <a:off x="103115" y="536955"/>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AD75EC5-6600-4E36-898E-C608A287E271}">
      <dsp:nvSpPr>
        <dsp:cNvPr id="0" name=""/>
        <dsp:cNvSpPr/>
      </dsp:nvSpPr>
      <dsp:spPr>
        <a:xfrm>
          <a:off x="453833" y="887672"/>
          <a:ext cx="3560501"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marL="0" lvl="0" indent="0" algn="l" defTabSz="711200">
            <a:lnSpc>
              <a:spcPct val="90000"/>
            </a:lnSpc>
            <a:spcBef>
              <a:spcPct val="0"/>
            </a:spcBef>
            <a:spcAft>
              <a:spcPct val="35000"/>
            </a:spcAft>
            <a:buNone/>
          </a:pPr>
          <a:r>
            <a:rPr lang="en-US" sz="1600" b="0" i="0" kern="1200" dirty="0">
              <a:latin typeface="Posterama" panose="020B0504020200020000" pitchFamily="34" charset="0"/>
              <a:cs typeface="Posterama" panose="020B0504020200020000" pitchFamily="34" charset="0"/>
            </a:rPr>
            <a:t>Team Kick-off</a:t>
          </a:r>
        </a:p>
        <a:p>
          <a:pPr marL="0" lvl="0" indent="0" algn="l" defTabSz="711200">
            <a:lnSpc>
              <a:spcPct val="90000"/>
            </a:lnSpc>
            <a:spcBef>
              <a:spcPct val="0"/>
            </a:spcBef>
            <a:spcAft>
              <a:spcPct val="35000"/>
            </a:spcAft>
            <a:buNone/>
          </a:pPr>
          <a:r>
            <a:rPr lang="en-US" sz="1600" b="0" i="0" kern="1200" dirty="0">
              <a:latin typeface="Posterama" panose="020B0504020200020000" pitchFamily="34" charset="0"/>
              <a:cs typeface="Posterama" panose="020B0504020200020000" pitchFamily="34" charset="0"/>
            </a:rPr>
            <a:t>Project Concept</a:t>
          </a:r>
          <a:endParaRPr lang="en-GB" sz="1600" kern="1200" dirty="0">
            <a:latin typeface="Posterama" panose="020B0504020200020000" pitchFamily="34" charset="0"/>
            <a:cs typeface="Posterama" panose="020B0504020200020000" pitchFamily="34" charset="0"/>
          </a:endParaRPr>
        </a:p>
      </dsp:txBody>
      <dsp:txXfrm>
        <a:off x="453833" y="887672"/>
        <a:ext cx="3560501" cy="1287996"/>
      </dsp:txXfrm>
    </dsp:sp>
    <dsp:sp modelId="{77675B40-5D94-4038-9000-9962C258BFFC}">
      <dsp:nvSpPr>
        <dsp:cNvPr id="0" name=""/>
        <dsp:cNvSpPr/>
      </dsp:nvSpPr>
      <dsp:spPr>
        <a:xfrm>
          <a:off x="453833" y="435133"/>
          <a:ext cx="3560501"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0" i="0" kern="1200" dirty="0">
              <a:latin typeface="Posterama" panose="020B0504020200020000" pitchFamily="34" charset="0"/>
              <a:cs typeface="Posterama" panose="020B0504020200020000" pitchFamily="34" charset="0"/>
            </a:rPr>
            <a:t>Inception</a:t>
          </a:r>
        </a:p>
      </dsp:txBody>
      <dsp:txXfrm>
        <a:off x="453833" y="435133"/>
        <a:ext cx="3560501" cy="452539"/>
      </dsp:txXfrm>
    </dsp:sp>
    <dsp:sp modelId="{E44DBEED-B73E-491F-95D4-E607BBD98B7C}">
      <dsp:nvSpPr>
        <dsp:cNvPr id="0" name=""/>
        <dsp:cNvSpPr/>
      </dsp:nvSpPr>
      <dsp:spPr>
        <a:xfrm>
          <a:off x="227564" y="887672"/>
          <a:ext cx="0" cy="1287996"/>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5A5C698-7464-4717-8FA2-172BB310F868}">
      <dsp:nvSpPr>
        <dsp:cNvPr id="0" name=""/>
        <dsp:cNvSpPr/>
      </dsp:nvSpPr>
      <dsp:spPr>
        <a:xfrm>
          <a:off x="186835" y="2134940"/>
          <a:ext cx="81457" cy="81457"/>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B92032-FA35-4909-8027-B55AF88FC8D5}">
      <dsp:nvSpPr>
        <dsp:cNvPr id="0" name=""/>
        <dsp:cNvSpPr/>
      </dsp:nvSpPr>
      <dsp:spPr>
        <a:xfrm rot="18900000">
          <a:off x="2204285" y="3529937"/>
          <a:ext cx="319993" cy="319993"/>
        </a:xfrm>
        <a:prstGeom prst="teardrop">
          <a:avLst>
            <a:gd name="adj" fmla="val 11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141301-45D7-4144-B01B-7A85486F8F20}">
      <dsp:nvSpPr>
        <dsp:cNvPr id="0" name=""/>
        <dsp:cNvSpPr/>
      </dsp:nvSpPr>
      <dsp:spPr>
        <a:xfrm>
          <a:off x="2239834" y="3565486"/>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E6DB466-1C10-4D4C-A728-DE4B29DF8933}">
      <dsp:nvSpPr>
        <dsp:cNvPr id="0" name=""/>
        <dsp:cNvSpPr/>
      </dsp:nvSpPr>
      <dsp:spPr>
        <a:xfrm>
          <a:off x="2590551" y="2175669"/>
          <a:ext cx="3560501"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01600" numCol="1" spcCol="1270" anchor="b" anchorCtr="0">
          <a:noAutofit/>
        </a:bodyPr>
        <a:lstStyle/>
        <a:p>
          <a:pPr marL="0" lvl="0" indent="0" algn="l" defTabSz="711200">
            <a:lnSpc>
              <a:spcPct val="90000"/>
            </a:lnSpc>
            <a:spcBef>
              <a:spcPct val="0"/>
            </a:spcBef>
            <a:spcAft>
              <a:spcPct val="35000"/>
            </a:spcAft>
            <a:buNone/>
          </a:pPr>
          <a:r>
            <a:rPr lang="en-US" sz="1600" b="0" i="0" kern="1200" dirty="0">
              <a:latin typeface="Posterama" panose="020B0504020200020000" pitchFamily="34" charset="0"/>
              <a:cs typeface="Posterama" panose="020B0504020200020000" pitchFamily="34" charset="0"/>
            </a:rPr>
            <a:t>Project Workflow</a:t>
          </a:r>
        </a:p>
        <a:p>
          <a:pPr marL="0" lvl="0" indent="0" algn="l" defTabSz="711200">
            <a:lnSpc>
              <a:spcPct val="90000"/>
            </a:lnSpc>
            <a:spcBef>
              <a:spcPct val="0"/>
            </a:spcBef>
            <a:spcAft>
              <a:spcPct val="35000"/>
            </a:spcAft>
            <a:buNone/>
          </a:pPr>
          <a:r>
            <a:rPr lang="en-US" sz="1600" b="0" i="0" kern="1200" dirty="0">
              <a:latin typeface="Posterama" panose="020B0504020200020000" pitchFamily="34" charset="0"/>
              <a:cs typeface="Posterama" panose="020B0504020200020000" pitchFamily="34" charset="0"/>
            </a:rPr>
            <a:t>Tools &amp; Technologies</a:t>
          </a:r>
          <a:endParaRPr lang="en-GB" sz="1600" b="0" i="0" kern="1200" dirty="0">
            <a:latin typeface="Posterama" panose="020B0504020200020000" pitchFamily="34" charset="0"/>
            <a:cs typeface="Posterama" panose="020B0504020200020000" pitchFamily="34" charset="0"/>
          </a:endParaRPr>
        </a:p>
        <a:p>
          <a:pPr marL="0" lvl="0" indent="0" algn="l" defTabSz="711200">
            <a:lnSpc>
              <a:spcPct val="90000"/>
            </a:lnSpc>
            <a:spcBef>
              <a:spcPct val="0"/>
            </a:spcBef>
            <a:spcAft>
              <a:spcPct val="35000"/>
            </a:spcAft>
            <a:buNone/>
          </a:pPr>
          <a:r>
            <a:rPr lang="en-US" sz="1600" b="0" i="0" kern="1200" dirty="0">
              <a:latin typeface="Posterama" panose="020B0504020200020000" pitchFamily="34" charset="0"/>
              <a:cs typeface="Posterama" panose="020B0504020200020000" pitchFamily="34" charset="0"/>
            </a:rPr>
            <a:t>Data Sources</a:t>
          </a:r>
          <a:endParaRPr lang="en-GB" sz="1600" kern="1200" dirty="0">
            <a:latin typeface="Posterama" panose="020B0504020200020000" pitchFamily="34" charset="0"/>
            <a:cs typeface="Posterama" panose="020B0504020200020000" pitchFamily="34" charset="0"/>
          </a:endParaRPr>
        </a:p>
      </dsp:txBody>
      <dsp:txXfrm>
        <a:off x="2590551" y="2175669"/>
        <a:ext cx="3560501" cy="1287996"/>
      </dsp:txXfrm>
    </dsp:sp>
    <dsp:sp modelId="{76EFAA48-F2D4-444B-A942-80AB12466C12}">
      <dsp:nvSpPr>
        <dsp:cNvPr id="0" name=""/>
        <dsp:cNvSpPr/>
      </dsp:nvSpPr>
      <dsp:spPr>
        <a:xfrm>
          <a:off x="2590551" y="3463665"/>
          <a:ext cx="3560501"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0" i="0" kern="1200" dirty="0">
              <a:latin typeface="Posterama" panose="020B0504020200020000" pitchFamily="34" charset="0"/>
              <a:cs typeface="Posterama" panose="020B0504020200020000" pitchFamily="34" charset="0"/>
            </a:rPr>
            <a:t>Requirements</a:t>
          </a:r>
        </a:p>
      </dsp:txBody>
      <dsp:txXfrm>
        <a:off x="2590551" y="3463665"/>
        <a:ext cx="3560501" cy="452539"/>
      </dsp:txXfrm>
    </dsp:sp>
    <dsp:sp modelId="{F4230505-B241-4C00-80A8-028B99B2CED7}">
      <dsp:nvSpPr>
        <dsp:cNvPr id="0" name=""/>
        <dsp:cNvSpPr/>
      </dsp:nvSpPr>
      <dsp:spPr>
        <a:xfrm>
          <a:off x="2364282" y="2175669"/>
          <a:ext cx="0" cy="1287996"/>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7576C73-106E-479C-AD0B-2838F18EF5E6}">
      <dsp:nvSpPr>
        <dsp:cNvPr id="0" name=""/>
        <dsp:cNvSpPr/>
      </dsp:nvSpPr>
      <dsp:spPr>
        <a:xfrm>
          <a:off x="2323553" y="2134940"/>
          <a:ext cx="81457" cy="81457"/>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E1131F-A98D-41AF-9ADD-A651447F5671}">
      <dsp:nvSpPr>
        <dsp:cNvPr id="0" name=""/>
        <dsp:cNvSpPr/>
      </dsp:nvSpPr>
      <dsp:spPr>
        <a:xfrm rot="8100000">
          <a:off x="4341003" y="533302"/>
          <a:ext cx="319993" cy="319993"/>
        </a:xfrm>
        <a:prstGeom prst="teardrop">
          <a:avLst>
            <a:gd name="adj" fmla="val 115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61F169-394A-4AE8-A15C-856CACAE31F0}">
      <dsp:nvSpPr>
        <dsp:cNvPr id="0" name=""/>
        <dsp:cNvSpPr/>
      </dsp:nvSpPr>
      <dsp:spPr>
        <a:xfrm>
          <a:off x="4376552" y="568851"/>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522094E-33DD-4503-A3E9-E80D2C67A4C9}">
      <dsp:nvSpPr>
        <dsp:cNvPr id="0" name=""/>
        <dsp:cNvSpPr/>
      </dsp:nvSpPr>
      <dsp:spPr>
        <a:xfrm>
          <a:off x="4698857" y="466763"/>
          <a:ext cx="3560501" cy="165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marL="0" lvl="0" indent="0" algn="l" defTabSz="711200">
            <a:lnSpc>
              <a:spcPct val="90000"/>
            </a:lnSpc>
            <a:spcBef>
              <a:spcPct val="0"/>
            </a:spcBef>
            <a:spcAft>
              <a:spcPct val="35000"/>
            </a:spcAft>
            <a:buNone/>
          </a:pPr>
          <a:r>
            <a:rPr lang="en-US" sz="1600" b="0" i="0" kern="1200" dirty="0">
              <a:latin typeface="Posterama" panose="020B0504020200020000" pitchFamily="34" charset="0"/>
              <a:cs typeface="Posterama" panose="020B0504020200020000" pitchFamily="34" charset="0"/>
            </a:rPr>
            <a:t>Twitter API</a:t>
          </a:r>
        </a:p>
        <a:p>
          <a:pPr marL="0" lvl="0" indent="0" algn="l" defTabSz="711200">
            <a:lnSpc>
              <a:spcPct val="90000"/>
            </a:lnSpc>
            <a:spcBef>
              <a:spcPct val="0"/>
            </a:spcBef>
            <a:spcAft>
              <a:spcPct val="35000"/>
            </a:spcAft>
            <a:buNone/>
          </a:pPr>
          <a:r>
            <a:rPr lang="en-US" sz="1600" b="0" i="0" kern="1200" dirty="0">
              <a:latin typeface="Posterama" panose="020B0504020200020000" pitchFamily="34" charset="0"/>
              <a:cs typeface="Posterama" panose="020B0504020200020000" pitchFamily="34" charset="0"/>
            </a:rPr>
            <a:t>Data Collection</a:t>
          </a:r>
        </a:p>
        <a:p>
          <a:pPr marL="0" lvl="0" indent="0" algn="l" defTabSz="711200">
            <a:lnSpc>
              <a:spcPct val="90000"/>
            </a:lnSpc>
            <a:spcBef>
              <a:spcPct val="0"/>
            </a:spcBef>
            <a:spcAft>
              <a:spcPct val="35000"/>
            </a:spcAft>
            <a:buNone/>
          </a:pPr>
          <a:r>
            <a:rPr lang="en-US" sz="1600" b="0" i="0" kern="1200" dirty="0">
              <a:latin typeface="Posterama" panose="020B0504020200020000" pitchFamily="34" charset="0"/>
              <a:cs typeface="Posterama" panose="020B0504020200020000" pitchFamily="34" charset="0"/>
            </a:rPr>
            <a:t>Data Pre-Processing</a:t>
          </a:r>
        </a:p>
        <a:p>
          <a:pPr marL="0" lvl="0" indent="0" algn="l" defTabSz="711200">
            <a:lnSpc>
              <a:spcPct val="90000"/>
            </a:lnSpc>
            <a:spcBef>
              <a:spcPct val="0"/>
            </a:spcBef>
            <a:spcAft>
              <a:spcPct val="35000"/>
            </a:spcAft>
            <a:buNone/>
          </a:pPr>
          <a:r>
            <a:rPr lang="en-US" sz="1600" b="0" i="0" kern="1200" dirty="0">
              <a:latin typeface="Posterama" panose="020B0504020200020000" pitchFamily="34" charset="0"/>
              <a:cs typeface="Posterama" panose="020B0504020200020000" pitchFamily="34" charset="0"/>
            </a:rPr>
            <a:t>Data Analysis</a:t>
          </a:r>
        </a:p>
        <a:p>
          <a:pPr marL="0" lvl="0" indent="0" algn="l" defTabSz="711200">
            <a:lnSpc>
              <a:spcPct val="90000"/>
            </a:lnSpc>
            <a:spcBef>
              <a:spcPct val="0"/>
            </a:spcBef>
            <a:spcAft>
              <a:spcPct val="35000"/>
            </a:spcAft>
            <a:buNone/>
          </a:pPr>
          <a:r>
            <a:rPr lang="en-US" sz="1600" b="0" i="0" kern="1200" dirty="0">
              <a:latin typeface="Posterama" panose="020B0504020200020000" pitchFamily="34" charset="0"/>
              <a:cs typeface="Posterama" panose="020B0504020200020000" pitchFamily="34" charset="0"/>
            </a:rPr>
            <a:t>Recommender Systems</a:t>
          </a:r>
        </a:p>
      </dsp:txBody>
      <dsp:txXfrm>
        <a:off x="4698857" y="466763"/>
        <a:ext cx="3560501" cy="1651120"/>
      </dsp:txXfrm>
    </dsp:sp>
    <dsp:sp modelId="{2F970370-A69D-4FD3-A142-E358C27BD0F5}">
      <dsp:nvSpPr>
        <dsp:cNvPr id="0" name=""/>
        <dsp:cNvSpPr/>
      </dsp:nvSpPr>
      <dsp:spPr>
        <a:xfrm>
          <a:off x="4698857" y="131994"/>
          <a:ext cx="3560501" cy="5801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0" i="0" kern="1200" dirty="0">
              <a:latin typeface="Posterama" panose="020B0504020200020000" pitchFamily="34" charset="0"/>
              <a:ea typeface="+mn-ea"/>
              <a:cs typeface="Posterama" panose="020B0504020200020000" pitchFamily="34" charset="0"/>
            </a:rPr>
            <a:t>Development</a:t>
          </a:r>
        </a:p>
        <a:p>
          <a:pPr marL="0" lvl="0" indent="0" algn="l" defTabSz="711200">
            <a:lnSpc>
              <a:spcPct val="90000"/>
            </a:lnSpc>
            <a:spcBef>
              <a:spcPct val="0"/>
            </a:spcBef>
            <a:spcAft>
              <a:spcPct val="35000"/>
            </a:spcAft>
            <a:buNone/>
            <a:defRPr b="1"/>
          </a:pPr>
          <a:endParaRPr lang="en-US" sz="1600" b="0" i="0" kern="1200" dirty="0">
            <a:latin typeface="Posterama" panose="020B0504020200020000" pitchFamily="34" charset="0"/>
            <a:ea typeface="+mn-ea"/>
            <a:cs typeface="Posterama" panose="020B0504020200020000" pitchFamily="34" charset="0"/>
          </a:endParaRPr>
        </a:p>
      </dsp:txBody>
      <dsp:txXfrm>
        <a:off x="4698857" y="131994"/>
        <a:ext cx="3560501" cy="580123"/>
      </dsp:txXfrm>
    </dsp:sp>
    <dsp:sp modelId="{B6A1E2DD-93C9-410D-9F60-E83BFB781928}">
      <dsp:nvSpPr>
        <dsp:cNvPr id="0" name=""/>
        <dsp:cNvSpPr/>
      </dsp:nvSpPr>
      <dsp:spPr>
        <a:xfrm>
          <a:off x="4501000" y="891439"/>
          <a:ext cx="0" cy="1287996"/>
        </a:xfrm>
        <a:prstGeom prst="line">
          <a:avLst/>
        </a:prstGeom>
        <a:noFill/>
        <a:ln w="1270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B13415A-D8AA-4F64-B8F4-F4ECE5EE37CE}">
      <dsp:nvSpPr>
        <dsp:cNvPr id="0" name=""/>
        <dsp:cNvSpPr/>
      </dsp:nvSpPr>
      <dsp:spPr>
        <a:xfrm>
          <a:off x="4460272" y="2138706"/>
          <a:ext cx="81457" cy="81457"/>
        </a:xfrm>
        <a:prstGeom prst="ellipse">
          <a:avLst/>
        </a:prstGeom>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808B5C-C5E3-4191-B34C-90BDF68339DB}">
      <dsp:nvSpPr>
        <dsp:cNvPr id="0" name=""/>
        <dsp:cNvSpPr/>
      </dsp:nvSpPr>
      <dsp:spPr>
        <a:xfrm rot="18900000">
          <a:off x="6477722" y="3529937"/>
          <a:ext cx="319993" cy="319993"/>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97ABC0-AD7F-43ED-B164-7D3A3C41781E}">
      <dsp:nvSpPr>
        <dsp:cNvPr id="0" name=""/>
        <dsp:cNvSpPr/>
      </dsp:nvSpPr>
      <dsp:spPr>
        <a:xfrm>
          <a:off x="6513270" y="3565486"/>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C69D618-8068-448A-BA81-214828D907D8}">
      <dsp:nvSpPr>
        <dsp:cNvPr id="0" name=""/>
        <dsp:cNvSpPr/>
      </dsp:nvSpPr>
      <dsp:spPr>
        <a:xfrm>
          <a:off x="6863988" y="2175669"/>
          <a:ext cx="3560501"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01600" numCol="1" spcCol="1270" anchor="b" anchorCtr="0">
          <a:noAutofit/>
        </a:bodyPr>
        <a:lstStyle/>
        <a:p>
          <a:pPr marL="0" lvl="0" indent="0" algn="l" defTabSz="711200">
            <a:lnSpc>
              <a:spcPct val="90000"/>
            </a:lnSpc>
            <a:spcBef>
              <a:spcPct val="0"/>
            </a:spcBef>
            <a:spcAft>
              <a:spcPct val="35000"/>
            </a:spcAft>
            <a:buNone/>
          </a:pPr>
          <a:r>
            <a:rPr lang="en-US" sz="1600" b="0" i="0" kern="1200" dirty="0">
              <a:latin typeface="Posterama" panose="020B0504020200020000" pitchFamily="34" charset="0"/>
              <a:cs typeface="Posterama" panose="020B0504020200020000" pitchFamily="34" charset="0"/>
            </a:rPr>
            <a:t>Presentation</a:t>
          </a:r>
        </a:p>
        <a:p>
          <a:pPr marL="0" lvl="0" indent="0" algn="l" defTabSz="711200">
            <a:lnSpc>
              <a:spcPct val="90000"/>
            </a:lnSpc>
            <a:spcBef>
              <a:spcPct val="0"/>
            </a:spcBef>
            <a:spcAft>
              <a:spcPct val="35000"/>
            </a:spcAft>
            <a:buNone/>
          </a:pPr>
          <a:r>
            <a:rPr lang="en-US" sz="1600" b="0" i="0" kern="1200" dirty="0">
              <a:latin typeface="Posterama" panose="020B0504020200020000" pitchFamily="34" charset="0"/>
              <a:cs typeface="Posterama" panose="020B0504020200020000" pitchFamily="34" charset="0"/>
            </a:rPr>
            <a:t>Demonstration</a:t>
          </a:r>
        </a:p>
      </dsp:txBody>
      <dsp:txXfrm>
        <a:off x="6863988" y="2175669"/>
        <a:ext cx="3560501" cy="1287996"/>
      </dsp:txXfrm>
    </dsp:sp>
    <dsp:sp modelId="{18761A44-807F-474C-B426-6651FDD499C8}">
      <dsp:nvSpPr>
        <dsp:cNvPr id="0" name=""/>
        <dsp:cNvSpPr/>
      </dsp:nvSpPr>
      <dsp:spPr>
        <a:xfrm>
          <a:off x="6863988" y="3463665"/>
          <a:ext cx="3560501"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0" i="0" kern="1200" dirty="0">
              <a:latin typeface="Posterama" panose="020B0504020200020000" pitchFamily="34" charset="0"/>
              <a:ea typeface="+mn-ea"/>
              <a:cs typeface="Posterama" panose="020B0504020200020000" pitchFamily="34" charset="0"/>
            </a:rPr>
            <a:t>Feedback</a:t>
          </a:r>
        </a:p>
      </dsp:txBody>
      <dsp:txXfrm>
        <a:off x="6863988" y="3463665"/>
        <a:ext cx="3560501" cy="452539"/>
      </dsp:txXfrm>
    </dsp:sp>
    <dsp:sp modelId="{67CB3CC4-9BB8-4EA6-924A-5A4513B0676F}">
      <dsp:nvSpPr>
        <dsp:cNvPr id="0" name=""/>
        <dsp:cNvSpPr/>
      </dsp:nvSpPr>
      <dsp:spPr>
        <a:xfrm>
          <a:off x="6637718" y="2175669"/>
          <a:ext cx="0" cy="1287996"/>
        </a:xfrm>
        <a:prstGeom prst="line">
          <a:avLst/>
        </a:prstGeom>
        <a:noFill/>
        <a:ln w="1270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5296FCA-D72D-4516-8A0B-FB338F27DC19}">
      <dsp:nvSpPr>
        <dsp:cNvPr id="0" name=""/>
        <dsp:cNvSpPr/>
      </dsp:nvSpPr>
      <dsp:spPr>
        <a:xfrm>
          <a:off x="6596990" y="2134940"/>
          <a:ext cx="81457" cy="81457"/>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2C5104-B160-49CA-BBEA-F89DC47F2E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FA77B3F-59DC-4CD3-9EDD-457BB0F4ED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7AD89C-BB88-48A3-A1C9-D13CF625B286}" type="datetimeFigureOut">
              <a:rPr lang="en-US" smtClean="0"/>
              <a:t>12/10/2021</a:t>
            </a:fld>
            <a:endParaRPr lang="en-US" dirty="0"/>
          </a:p>
        </p:txBody>
      </p:sp>
      <p:sp>
        <p:nvSpPr>
          <p:cNvPr id="4" name="Footer Placeholder 3">
            <a:extLst>
              <a:ext uri="{FF2B5EF4-FFF2-40B4-BE49-F238E27FC236}">
                <a16:creationId xmlns:a16="http://schemas.microsoft.com/office/drawing/2014/main" id="{91D14D80-1829-4047-8B70-CA13F85B2A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9C54F4-FD5F-49B3-9277-2EBC1373BA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37205A-E1E8-4792-BFE4-BDA00885454D}" type="slidenum">
              <a:rPr lang="en-US" smtClean="0"/>
              <a:t>‹#›</a:t>
            </a:fld>
            <a:endParaRPr lang="en-US" dirty="0"/>
          </a:p>
        </p:txBody>
      </p:sp>
    </p:spTree>
    <p:extLst>
      <p:ext uri="{BB962C8B-B14F-4D97-AF65-F5344CB8AC3E}">
        <p14:creationId xmlns:p14="http://schemas.microsoft.com/office/powerpoint/2010/main" val="1372982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D09F21-8F1F-4129-8AEA-7EF5D9ADF331}" type="datetimeFigureOut">
              <a:rPr lang="en-US" smtClean="0"/>
              <a:t>12/10/2021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2C31BA-67D8-413F-A5DD-028125073D1D}" type="slidenum">
              <a:rPr lang="en-US" smtClean="0"/>
              <a:t>‹#›</a:t>
            </a:fld>
            <a:endParaRPr lang="en-US" dirty="0"/>
          </a:p>
        </p:txBody>
      </p:sp>
    </p:spTree>
    <p:extLst>
      <p:ext uri="{BB962C8B-B14F-4D97-AF65-F5344CB8AC3E}">
        <p14:creationId xmlns:p14="http://schemas.microsoft.com/office/powerpoint/2010/main" val="4155085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32C31BA-67D8-413F-A5DD-028125073D1D}" type="slidenum">
              <a:rPr lang="en-US" smtClean="0"/>
              <a:t>1</a:t>
            </a:fld>
            <a:endParaRPr lang="en-US" dirty="0"/>
          </a:p>
        </p:txBody>
      </p:sp>
    </p:spTree>
    <p:extLst>
      <p:ext uri="{BB962C8B-B14F-4D97-AF65-F5344CB8AC3E}">
        <p14:creationId xmlns:p14="http://schemas.microsoft.com/office/powerpoint/2010/main" val="2987546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012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latin typeface="Posterama" panose="020B0504020200020000" pitchFamily="34" charset="0"/>
                <a:cs typeface="Posterama" panose="020B0504020200020000" pitchFamily="34" charset="0"/>
              </a:rPr>
              <a:t>VADER is widely used and preferred as a sentiment analysis tool because of its advanced heuristics. </a:t>
            </a:r>
          </a:p>
          <a:p>
            <a:pPr marL="342900" indent="-342900">
              <a:buFont typeface="Arial" panose="020B0604020202020204" pitchFamily="34" charset="0"/>
              <a:buChar char="•"/>
            </a:pPr>
            <a:r>
              <a:rPr lang="en-US" sz="1200" dirty="0">
                <a:latin typeface="Posterama" panose="020B0504020200020000" pitchFamily="34" charset="0"/>
                <a:cs typeface="Posterama" panose="020B0504020200020000" pitchFamily="34" charset="0"/>
              </a:rPr>
              <a:t>It includes 5 built-in and pre-trained heuristics taking into consideration punctuation marks (especially exclamation points), capitalization, degree modifiers (boosters and dampeners) Shift Polarity (with words like “but”) and Negation Handling using tri-grams.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2857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0366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3145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dirty="0"/>
          </a:p>
        </p:txBody>
      </p:sp>
    </p:spTree>
    <p:extLst>
      <p:ext uri="{BB962C8B-B14F-4D97-AF65-F5344CB8AC3E}">
        <p14:creationId xmlns:p14="http://schemas.microsoft.com/office/powerpoint/2010/main" val="118256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8546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681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4906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2866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7485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638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8007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1534-9D13-43E9-BC8B-5694C28527ED}"/>
              </a:ext>
            </a:extLst>
          </p:cNvPr>
          <p:cNvSpPr>
            <a:spLocks noGrp="1"/>
          </p:cNvSpPr>
          <p:nvPr>
            <p:ph type="title" hasCustomPrompt="1"/>
          </p:nvPr>
        </p:nvSpPr>
        <p:spPr>
          <a:xfrm>
            <a:off x="495737" y="308698"/>
            <a:ext cx="5238313" cy="853352"/>
          </a:xfrm>
        </p:spPr>
        <p:txBody>
          <a:bodyPr>
            <a:noAutofit/>
          </a:bodyPr>
          <a:lstStyle>
            <a:lvl1pPr>
              <a:defRPr sz="3600" b="1"/>
            </a:lvl1pPr>
          </a:lstStyle>
          <a:p>
            <a:r>
              <a:rPr lang="en-US" dirty="0"/>
              <a:t>CLICK TO EDIT MASTER TITLE STYLE</a:t>
            </a:r>
          </a:p>
        </p:txBody>
      </p:sp>
      <p:sp>
        <p:nvSpPr>
          <p:cNvPr id="3" name="Date Placeholder 2">
            <a:extLst>
              <a:ext uri="{FF2B5EF4-FFF2-40B4-BE49-F238E27FC236}">
                <a16:creationId xmlns:a16="http://schemas.microsoft.com/office/drawing/2014/main" id="{F63A8573-17E8-4191-86F9-ABE0BA27938B}"/>
              </a:ext>
            </a:extLst>
          </p:cNvPr>
          <p:cNvSpPr>
            <a:spLocks noGrp="1"/>
          </p:cNvSpPr>
          <p:nvPr>
            <p:ph type="dt" sz="half" idx="10"/>
          </p:nvPr>
        </p:nvSpPr>
        <p:spPr/>
        <p:txBody>
          <a:bodyPr/>
          <a:lstStyle/>
          <a:p>
            <a:fld id="{74929172-4BF7-429F-BA25-7E9D1A4215EE}" type="datetimeFigureOut">
              <a:rPr lang="en-US" noProof="0" smtClean="0"/>
              <a:t>12/10/2021</a:t>
            </a:fld>
            <a:endParaRPr lang="en-US" noProof="0" dirty="0"/>
          </a:p>
        </p:txBody>
      </p:sp>
      <p:sp>
        <p:nvSpPr>
          <p:cNvPr id="4" name="Footer Placeholder 3">
            <a:extLst>
              <a:ext uri="{FF2B5EF4-FFF2-40B4-BE49-F238E27FC236}">
                <a16:creationId xmlns:a16="http://schemas.microsoft.com/office/drawing/2014/main" id="{83D92FA6-D8B1-4403-B9DD-E60A4F351012}"/>
              </a:ext>
            </a:extLst>
          </p:cNvPr>
          <p:cNvSpPr>
            <a:spLocks noGrp="1"/>
          </p:cNvSpPr>
          <p:nvPr>
            <p:ph type="ftr" sz="quarter" idx="11"/>
          </p:nvPr>
        </p:nvSpPr>
        <p:spPr/>
        <p:txBody>
          <a:bodyPr/>
          <a:lstStyle/>
          <a:p>
            <a:endParaRPr lang="en-US" noProof="0" dirty="0"/>
          </a:p>
        </p:txBody>
      </p:sp>
      <p:sp>
        <p:nvSpPr>
          <p:cNvPr id="5" name="Slide Number Placeholder 4">
            <a:extLst>
              <a:ext uri="{FF2B5EF4-FFF2-40B4-BE49-F238E27FC236}">
                <a16:creationId xmlns:a16="http://schemas.microsoft.com/office/drawing/2014/main" id="{70C2CB2D-6860-4817-B66C-9C44DC4CAE22}"/>
              </a:ext>
            </a:extLst>
          </p:cNvPr>
          <p:cNvSpPr>
            <a:spLocks noGrp="1"/>
          </p:cNvSpPr>
          <p:nvPr>
            <p:ph type="sldNum" sz="quarter" idx="12"/>
          </p:nvPr>
        </p:nvSpPr>
        <p:spPr/>
        <p:txBody>
          <a:bodyPr/>
          <a:lstStyle/>
          <a:p>
            <a:fld id="{7966EA62-41C5-4F9A-A915-5B0BC739C923}" type="slidenum">
              <a:rPr lang="en-US" noProof="0" smtClean="0"/>
              <a:t>‹#›</a:t>
            </a:fld>
            <a:endParaRPr lang="en-US" noProof="0" dirty="0"/>
          </a:p>
        </p:txBody>
      </p:sp>
      <p:sp>
        <p:nvSpPr>
          <p:cNvPr id="8" name="Text Placeholder 7">
            <a:extLst>
              <a:ext uri="{FF2B5EF4-FFF2-40B4-BE49-F238E27FC236}">
                <a16:creationId xmlns:a16="http://schemas.microsoft.com/office/drawing/2014/main" id="{183C82E0-1F49-4A07-A8B3-E2F2CBAC03B1}"/>
              </a:ext>
            </a:extLst>
          </p:cNvPr>
          <p:cNvSpPr>
            <a:spLocks noGrp="1"/>
          </p:cNvSpPr>
          <p:nvPr>
            <p:ph type="body" sz="quarter" idx="13"/>
          </p:nvPr>
        </p:nvSpPr>
        <p:spPr>
          <a:xfrm>
            <a:off x="495737" y="979487"/>
            <a:ext cx="3581400" cy="365126"/>
          </a:xfrm>
        </p:spPr>
        <p:txBody>
          <a:bodyPr>
            <a:noAutofit/>
          </a:bodyPr>
          <a:lstStyle>
            <a:lvl1pPr marL="0" indent="0">
              <a:spcBef>
                <a:spcPts val="900"/>
              </a:spcBef>
              <a:buNone/>
              <a:defRPr sz="2000" b="1">
                <a:latin typeface="+mj-lt"/>
              </a:defRPr>
            </a:lvl1pPr>
          </a:lstStyle>
          <a:p>
            <a:pPr lvl="0"/>
            <a:r>
              <a:rPr lang="en-US"/>
              <a:t>Click to edit Master text styles</a:t>
            </a:r>
          </a:p>
        </p:txBody>
      </p:sp>
    </p:spTree>
    <p:extLst>
      <p:ext uri="{BB962C8B-B14F-4D97-AF65-F5344CB8AC3E}">
        <p14:creationId xmlns:p14="http://schemas.microsoft.com/office/powerpoint/2010/main" val="1445210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12/10/2021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1852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12/10/2021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26536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12/10/2021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92658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12/10/2021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89075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12/10/2021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75265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12/10/2021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97181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am 3 Members">
    <p:spTree>
      <p:nvGrpSpPr>
        <p:cNvPr id="1" name=""/>
        <p:cNvGrpSpPr/>
        <p:nvPr/>
      </p:nvGrpSpPr>
      <p:grpSpPr>
        <a:xfrm>
          <a:off x="0" y="0"/>
          <a:ext cx="0" cy="0"/>
          <a:chOff x="0" y="0"/>
          <a:chExt cx="0" cy="0"/>
        </a:xfrm>
      </p:grpSpPr>
      <p:sp>
        <p:nvSpPr>
          <p:cNvPr id="38" name="Picture Placeholder 4">
            <a:extLst>
              <a:ext uri="{FF2B5EF4-FFF2-40B4-BE49-F238E27FC236}">
                <a16:creationId xmlns:a16="http://schemas.microsoft.com/office/drawing/2014/main" id="{EC13E70C-589A-40D0-83ED-C913136ACD7E}"/>
              </a:ext>
            </a:extLst>
          </p:cNvPr>
          <p:cNvSpPr>
            <a:spLocks noGrp="1"/>
          </p:cNvSpPr>
          <p:nvPr>
            <p:ph type="pic" sz="quarter" idx="14" hasCustomPrompt="1"/>
          </p:nvPr>
        </p:nvSpPr>
        <p:spPr>
          <a:xfrm>
            <a:off x="601200" y="1952049"/>
            <a:ext cx="1476951" cy="1476951"/>
          </a:xfrm>
          <a:prstGeom prst="ellipse">
            <a:avLst/>
          </a:prstGeom>
          <a:solidFill>
            <a:schemeClr val="tx1">
              <a:lumMod val="95000"/>
              <a:lumOff val="5000"/>
              <a:alpha val="70000"/>
            </a:schemeClr>
          </a:solidFill>
          <a:ln w="6350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6012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601200"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601200"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4" name="Picture Placeholder 4">
            <a:extLst>
              <a:ext uri="{FF2B5EF4-FFF2-40B4-BE49-F238E27FC236}">
                <a16:creationId xmlns:a16="http://schemas.microsoft.com/office/drawing/2014/main" id="{45BB7166-E008-49D6-8450-A5312FEF5DA3}"/>
              </a:ext>
            </a:extLst>
          </p:cNvPr>
          <p:cNvSpPr>
            <a:spLocks noGrp="1"/>
          </p:cNvSpPr>
          <p:nvPr>
            <p:ph type="pic" sz="quarter" idx="34" hasCustomPrompt="1"/>
          </p:nvPr>
        </p:nvSpPr>
        <p:spPr>
          <a:xfrm>
            <a:off x="4172997" y="1952049"/>
            <a:ext cx="1476951" cy="1476951"/>
          </a:xfrm>
          <a:prstGeom prst="ellipse">
            <a:avLst/>
          </a:prstGeom>
          <a:solidFill>
            <a:schemeClr val="tx1">
              <a:lumMod val="95000"/>
              <a:lumOff val="5000"/>
              <a:alpha val="70000"/>
            </a:schemeClr>
          </a:solidFill>
          <a:ln w="12700" cap="flat">
            <a:solidFill>
              <a:schemeClr val="bg1"/>
            </a:solidFill>
            <a:miter lim="800000"/>
          </a:ln>
          <a:effectLst>
            <a:glow rad="101600">
              <a:schemeClr val="bg1">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Profile Photo</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1729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172997"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172997"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8" name="Picture Placeholder 4">
            <a:extLst>
              <a:ext uri="{FF2B5EF4-FFF2-40B4-BE49-F238E27FC236}">
                <a16:creationId xmlns:a16="http://schemas.microsoft.com/office/drawing/2014/main" id="{B8CCF0D9-2E35-46E1-9212-1B3509896D23}"/>
              </a:ext>
            </a:extLst>
          </p:cNvPr>
          <p:cNvSpPr>
            <a:spLocks noGrp="1"/>
          </p:cNvSpPr>
          <p:nvPr>
            <p:ph type="pic" sz="quarter" idx="38" hasCustomPrompt="1"/>
          </p:nvPr>
        </p:nvSpPr>
        <p:spPr>
          <a:xfrm>
            <a:off x="7744794" y="1952049"/>
            <a:ext cx="1476951" cy="1476951"/>
          </a:xfrm>
          <a:prstGeom prst="ellipse">
            <a:avLst/>
          </a:prstGeom>
          <a:solidFill>
            <a:schemeClr val="tx1">
              <a:lumMod val="95000"/>
              <a:lumOff val="5000"/>
              <a:alpha val="70000"/>
            </a:schemeClr>
          </a:solidFill>
          <a:ln w="107950" cap="flat">
            <a:solidFill>
              <a:schemeClr val="tx1">
                <a:lumMod val="75000"/>
                <a:lumOff val="25000"/>
                <a:alpha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Profile Photo</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 name="Title 3">
            <a:extLst>
              <a:ext uri="{FF2B5EF4-FFF2-40B4-BE49-F238E27FC236}">
                <a16:creationId xmlns:a16="http://schemas.microsoft.com/office/drawing/2014/main" id="{8A4988E9-7A39-4529-8C9C-2B5DB99D3311}"/>
              </a:ext>
            </a:extLst>
          </p:cNvPr>
          <p:cNvSpPr>
            <a:spLocks noGrp="1"/>
          </p:cNvSpPr>
          <p:nvPr>
            <p:ph type="title"/>
          </p:nvPr>
        </p:nvSpPr>
        <p:spPr>
          <a:xfrm>
            <a:off x="601682" y="432000"/>
            <a:ext cx="9973553" cy="432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7EBF9ED8-9A9C-443A-BA3F-560FC1AF9653}"/>
              </a:ext>
            </a:extLst>
          </p:cNvPr>
          <p:cNvSpPr>
            <a:spLocks noGrp="1"/>
          </p:cNvSpPr>
          <p:nvPr>
            <p:ph type="ftr" sz="quarter" idx="42"/>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61F118C2-75B3-4BD8-82FE-6B58FA497537}"/>
              </a:ext>
            </a:extLst>
          </p:cNvPr>
          <p:cNvSpPr>
            <a:spLocks noGrp="1"/>
          </p:cNvSpPr>
          <p:nvPr>
            <p:ph type="sldNum" sz="quarter" idx="43"/>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1" name="Text Placeholder 4">
            <a:extLst>
              <a:ext uri="{FF2B5EF4-FFF2-40B4-BE49-F238E27FC236}">
                <a16:creationId xmlns:a16="http://schemas.microsoft.com/office/drawing/2014/main" id="{E5815719-95C6-4247-B73D-C26587602667}"/>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141760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1534-9D13-43E9-BC8B-5694C28527ED}"/>
              </a:ext>
            </a:extLst>
          </p:cNvPr>
          <p:cNvSpPr>
            <a:spLocks noGrp="1"/>
          </p:cNvSpPr>
          <p:nvPr>
            <p:ph type="title" hasCustomPrompt="1"/>
          </p:nvPr>
        </p:nvSpPr>
        <p:spPr>
          <a:xfrm>
            <a:off x="495737" y="308698"/>
            <a:ext cx="5238313" cy="853352"/>
          </a:xfrm>
        </p:spPr>
        <p:txBody>
          <a:bodyPr>
            <a:noAutofit/>
          </a:bodyPr>
          <a:lstStyle>
            <a:lvl1pPr>
              <a:defRPr sz="3600" b="1"/>
            </a:lvl1pPr>
          </a:lstStyle>
          <a:p>
            <a:r>
              <a:rPr lang="en-US" dirty="0"/>
              <a:t>CLICK TO EDIT MASTER TITLE STYLE</a:t>
            </a:r>
          </a:p>
        </p:txBody>
      </p:sp>
      <p:sp>
        <p:nvSpPr>
          <p:cNvPr id="3" name="Date Placeholder 2">
            <a:extLst>
              <a:ext uri="{FF2B5EF4-FFF2-40B4-BE49-F238E27FC236}">
                <a16:creationId xmlns:a16="http://schemas.microsoft.com/office/drawing/2014/main" id="{F63A8573-17E8-4191-86F9-ABE0BA27938B}"/>
              </a:ext>
            </a:extLst>
          </p:cNvPr>
          <p:cNvSpPr>
            <a:spLocks noGrp="1"/>
          </p:cNvSpPr>
          <p:nvPr>
            <p:ph type="dt" sz="half" idx="10"/>
          </p:nvPr>
        </p:nvSpPr>
        <p:spPr/>
        <p:txBody>
          <a:bodyPr/>
          <a:lstStyle/>
          <a:p>
            <a:fld id="{74929172-4BF7-429F-BA25-7E9D1A4215EE}" type="datetimeFigureOut">
              <a:rPr lang="en-US" noProof="0" smtClean="0"/>
              <a:t>12/10/2021</a:t>
            </a:fld>
            <a:endParaRPr lang="en-US" noProof="0" dirty="0"/>
          </a:p>
        </p:txBody>
      </p:sp>
      <p:sp>
        <p:nvSpPr>
          <p:cNvPr id="4" name="Footer Placeholder 3">
            <a:extLst>
              <a:ext uri="{FF2B5EF4-FFF2-40B4-BE49-F238E27FC236}">
                <a16:creationId xmlns:a16="http://schemas.microsoft.com/office/drawing/2014/main" id="{83D92FA6-D8B1-4403-B9DD-E60A4F351012}"/>
              </a:ext>
            </a:extLst>
          </p:cNvPr>
          <p:cNvSpPr>
            <a:spLocks noGrp="1"/>
          </p:cNvSpPr>
          <p:nvPr>
            <p:ph type="ftr" sz="quarter" idx="11"/>
          </p:nvPr>
        </p:nvSpPr>
        <p:spPr/>
        <p:txBody>
          <a:bodyPr/>
          <a:lstStyle/>
          <a:p>
            <a:endParaRPr lang="en-US" noProof="0" dirty="0"/>
          </a:p>
        </p:txBody>
      </p:sp>
      <p:sp>
        <p:nvSpPr>
          <p:cNvPr id="5" name="Slide Number Placeholder 4">
            <a:extLst>
              <a:ext uri="{FF2B5EF4-FFF2-40B4-BE49-F238E27FC236}">
                <a16:creationId xmlns:a16="http://schemas.microsoft.com/office/drawing/2014/main" id="{70C2CB2D-6860-4817-B66C-9C44DC4CAE22}"/>
              </a:ext>
            </a:extLst>
          </p:cNvPr>
          <p:cNvSpPr>
            <a:spLocks noGrp="1"/>
          </p:cNvSpPr>
          <p:nvPr>
            <p:ph type="sldNum" sz="quarter" idx="12"/>
          </p:nvPr>
        </p:nvSpPr>
        <p:spPr/>
        <p:txBody>
          <a:bodyPr/>
          <a:lstStyle/>
          <a:p>
            <a:fld id="{7966EA62-41C5-4F9A-A915-5B0BC739C923}" type="slidenum">
              <a:rPr lang="en-US" noProof="0" smtClean="0"/>
              <a:t>‹#›</a:t>
            </a:fld>
            <a:endParaRPr lang="en-US" noProof="0" dirty="0"/>
          </a:p>
        </p:txBody>
      </p:sp>
      <p:sp>
        <p:nvSpPr>
          <p:cNvPr id="8" name="Text Placeholder 7">
            <a:extLst>
              <a:ext uri="{FF2B5EF4-FFF2-40B4-BE49-F238E27FC236}">
                <a16:creationId xmlns:a16="http://schemas.microsoft.com/office/drawing/2014/main" id="{183C82E0-1F49-4A07-A8B3-E2F2CBAC03B1}"/>
              </a:ext>
            </a:extLst>
          </p:cNvPr>
          <p:cNvSpPr>
            <a:spLocks noGrp="1"/>
          </p:cNvSpPr>
          <p:nvPr>
            <p:ph type="body" sz="quarter" idx="13"/>
          </p:nvPr>
        </p:nvSpPr>
        <p:spPr>
          <a:xfrm>
            <a:off x="495737" y="979487"/>
            <a:ext cx="3581400" cy="365126"/>
          </a:xfrm>
        </p:spPr>
        <p:txBody>
          <a:bodyPr>
            <a:noAutofit/>
          </a:bodyPr>
          <a:lstStyle>
            <a:lvl1pPr marL="0" indent="0">
              <a:spcBef>
                <a:spcPts val="900"/>
              </a:spcBef>
              <a:buNone/>
              <a:defRPr sz="2000" b="1">
                <a:latin typeface="+mj-lt"/>
              </a:defRPr>
            </a:lvl1pPr>
          </a:lstStyle>
          <a:p>
            <a:pPr lvl="0"/>
            <a:r>
              <a:rPr lang="en-US"/>
              <a:t>Click to edit Master text styles</a:t>
            </a:r>
          </a:p>
        </p:txBody>
      </p:sp>
      <p:sp>
        <p:nvSpPr>
          <p:cNvPr id="7" name="Content Placeholder 6">
            <a:extLst>
              <a:ext uri="{FF2B5EF4-FFF2-40B4-BE49-F238E27FC236}">
                <a16:creationId xmlns:a16="http://schemas.microsoft.com/office/drawing/2014/main" id="{2DC4173A-9EF2-4DB4-AE8D-0202037CB0DC}"/>
              </a:ext>
            </a:extLst>
          </p:cNvPr>
          <p:cNvSpPr>
            <a:spLocks noGrp="1"/>
          </p:cNvSpPr>
          <p:nvPr>
            <p:ph sz="quarter" idx="14"/>
          </p:nvPr>
        </p:nvSpPr>
        <p:spPr>
          <a:xfrm>
            <a:off x="495300" y="1543050"/>
            <a:ext cx="11353800" cy="4733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044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12/10/2021</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DD35DBF2-A8CF-448E-B167-C826703D0B69}" type="slidenum">
              <a:rPr lang="en-US" smtClean="0"/>
              <a:t>‹#›</a:t>
            </a:fld>
            <a:endParaRPr lang="en-US"/>
          </a:p>
        </p:txBody>
      </p:sp>
    </p:spTree>
    <p:extLst>
      <p:ext uri="{BB962C8B-B14F-4D97-AF65-F5344CB8AC3E}">
        <p14:creationId xmlns:p14="http://schemas.microsoft.com/office/powerpoint/2010/main" val="1720707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35435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12/10/2021</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0802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12/10/2021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28534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12/10/2021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82461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12/10/2021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04489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12/10/2021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525282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image" Target="../media/image2.png"/><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2D4183-9737-47D0-A399-C54D7F7C4C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E3A5CB-DFC3-4FD4-B13D-480B9D5777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50C37A-64D2-409F-A58F-B4B1F1F349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929172-4BF7-429F-BA25-7E9D1A4215EE}" type="datetimeFigureOut">
              <a:rPr lang="en-US" noProof="0" smtClean="0"/>
              <a:t>12/10/2021</a:t>
            </a:fld>
            <a:endParaRPr lang="en-US" noProof="0" dirty="0"/>
          </a:p>
        </p:txBody>
      </p:sp>
      <p:sp>
        <p:nvSpPr>
          <p:cNvPr id="5" name="Footer Placeholder 4">
            <a:extLst>
              <a:ext uri="{FF2B5EF4-FFF2-40B4-BE49-F238E27FC236}">
                <a16:creationId xmlns:a16="http://schemas.microsoft.com/office/drawing/2014/main" id="{C034EBE4-7608-464D-BFA2-97741404DA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B56BEC42-CA83-4077-8D77-E2514DA72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66EA62-41C5-4F9A-A915-5B0BC739C923}" type="slidenum">
              <a:rPr lang="en-US" noProof="0" smtClean="0"/>
              <a:t>‹#›</a:t>
            </a:fld>
            <a:endParaRPr lang="en-US" noProof="0" dirty="0"/>
          </a:p>
        </p:txBody>
      </p:sp>
    </p:spTree>
    <p:extLst>
      <p:ext uri="{BB962C8B-B14F-4D97-AF65-F5344CB8AC3E}">
        <p14:creationId xmlns:p14="http://schemas.microsoft.com/office/powerpoint/2010/main" val="1167616121"/>
      </p:ext>
    </p:extLst>
  </p:cSld>
  <p:clrMap bg1="lt1" tx1="dk1" bg2="lt2" tx2="dk2" accent1="accent1" accent2="accent2" accent3="accent3" accent4="accent4" accent5="accent5" accent6="accent6" hlink="hlink" folHlink="folHlink"/>
  <p:sldLayoutIdLst>
    <p:sldLayoutId id="2147484803" r:id="rId1"/>
    <p:sldLayoutId id="2147484804" r:id="rId2"/>
    <p:sldLayoutId id="2147484805" r:id="rId3"/>
    <p:sldLayoutId id="214748480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tile tx="0" ty="0" sx="100000" sy="100000" flip="none" algn="tl"/>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12/10/2021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5">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49749753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4808" r:id="rId12"/>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www.flickr.com/photos/yusamoilov/13334080323/"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maestrousero.blogspot.com/2017/03/thank-you-all.html?m=0" TargetMode="External"/><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32" name="Picture 8" descr="Designed by rawpixel.com / Freepik">
            <a:extLst>
              <a:ext uri="{FF2B5EF4-FFF2-40B4-BE49-F238E27FC236}">
                <a16:creationId xmlns:a16="http://schemas.microsoft.com/office/drawing/2014/main" id="{A5795EA4-4B00-4075-A136-87E7FBEDB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569" y="0"/>
            <a:ext cx="10642862" cy="59881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85013" y="5288437"/>
            <a:ext cx="11145625" cy="1569563"/>
          </a:xfrm>
        </p:spPr>
        <p:txBody>
          <a:bodyPr anchor="b">
            <a:normAutofit fontScale="90000"/>
          </a:bodyPr>
          <a:lstStyle/>
          <a:p>
            <a:r>
              <a:rPr lang="en-US" b="1" dirty="0">
                <a:effectLst>
                  <a:outerShdw blurRad="38100" dist="38100" dir="2700000" algn="tl">
                    <a:srgbClr val="000000">
                      <a:alpha val="43137"/>
                    </a:srgbClr>
                  </a:outerShdw>
                </a:effectLst>
                <a:latin typeface="Lucida Sans Unicode" panose="020B0602030504020204" pitchFamily="34" charset="0"/>
                <a:cs typeface="Lucida Sans Unicode" panose="020B0602030504020204" pitchFamily="34" charset="0"/>
              </a:rPr>
              <a:t>Collaborative Filtering Based Recommender &amp; Hybrid Recommender System</a:t>
            </a:r>
            <a:endParaRPr lang="en-GB" b="1" dirty="0">
              <a:effectLst>
                <a:outerShdw blurRad="38100" dist="38100" dir="2700000" algn="tl">
                  <a:srgbClr val="000000">
                    <a:alpha val="43137"/>
                  </a:srgbClr>
                </a:outerShdw>
              </a:effectLst>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355254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E7C3-C616-400A-B344-DBD8940C5E6F}"/>
              </a:ext>
            </a:extLst>
          </p:cNvPr>
          <p:cNvSpPr>
            <a:spLocks noGrp="1"/>
          </p:cNvSpPr>
          <p:nvPr>
            <p:ph type="title"/>
          </p:nvPr>
        </p:nvSpPr>
        <p:spPr>
          <a:xfrm>
            <a:off x="838200" y="365126"/>
            <a:ext cx="4054311" cy="1048896"/>
          </a:xfrm>
        </p:spPr>
        <p:txBody>
          <a:bodyPr>
            <a:normAutofit/>
          </a:bodyPr>
          <a:lstStyle/>
          <a:p>
            <a:r>
              <a:rPr lang="en-CA" b="1" dirty="0">
                <a:effectLst/>
                <a:latin typeface="Posterama" panose="020B0504020200020000" pitchFamily="34" charset="0"/>
                <a:ea typeface="Calibri" panose="020F0502020204030204" pitchFamily="34" charset="0"/>
                <a:cs typeface="Posterama" panose="020B0504020200020000" pitchFamily="34" charset="0"/>
              </a:rPr>
              <a:t>Related Study</a:t>
            </a:r>
            <a:endParaRPr lang="en-IN" sz="8800" dirty="0">
              <a:latin typeface="Posterama" panose="020B0504020200020000" pitchFamily="34" charset="0"/>
              <a:cs typeface="Posterama" panose="020B0504020200020000" pitchFamily="34" charset="0"/>
            </a:endParaRPr>
          </a:p>
        </p:txBody>
      </p:sp>
      <p:pic>
        <p:nvPicPr>
          <p:cNvPr id="2050" name="Picture 2" descr="How to do an Effective Literature Review | Online Tool | By Scholarcy">
            <a:extLst>
              <a:ext uri="{FF2B5EF4-FFF2-40B4-BE49-F238E27FC236}">
                <a16:creationId xmlns:a16="http://schemas.microsoft.com/office/drawing/2014/main" id="{672212D9-D99A-4B55-9314-444CD42A8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9895" y="4700005"/>
            <a:ext cx="4022105" cy="21579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to Write a Stellar Literature Review | Grammarly Blog">
            <a:extLst>
              <a:ext uri="{FF2B5EF4-FFF2-40B4-BE49-F238E27FC236}">
                <a16:creationId xmlns:a16="http://schemas.microsoft.com/office/drawing/2014/main" id="{545050E9-8132-44A6-AB08-8CFEF0FF8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452" y="1414022"/>
            <a:ext cx="5667585" cy="30241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582829-D3C8-42E1-874A-FE347180E058}"/>
              </a:ext>
            </a:extLst>
          </p:cNvPr>
          <p:cNvSpPr txBox="1"/>
          <p:nvPr/>
        </p:nvSpPr>
        <p:spPr>
          <a:xfrm>
            <a:off x="7673419" y="1517715"/>
            <a:ext cx="2771480" cy="369332"/>
          </a:xfrm>
          <a:prstGeom prst="rect">
            <a:avLst/>
          </a:prstGeom>
          <a:noFill/>
        </p:spPr>
        <p:txBody>
          <a:bodyPr wrap="square" rtlCol="0">
            <a:spAutoFit/>
          </a:bodyPr>
          <a:lstStyle/>
          <a:p>
            <a:r>
              <a:rPr lang="en-IN" dirty="0">
                <a:latin typeface="Posterama" panose="020B0504020200020000" pitchFamily="34" charset="0"/>
                <a:cs typeface="Posterama" panose="020B0504020200020000" pitchFamily="34" charset="0"/>
              </a:rPr>
              <a:t>Reviewed</a:t>
            </a:r>
            <a:r>
              <a:rPr lang="en-IN" dirty="0"/>
              <a:t> …??</a:t>
            </a:r>
          </a:p>
        </p:txBody>
      </p:sp>
    </p:spTree>
    <p:extLst>
      <p:ext uri="{BB962C8B-B14F-4D97-AF65-F5344CB8AC3E}">
        <p14:creationId xmlns:p14="http://schemas.microsoft.com/office/powerpoint/2010/main" val="3263482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4AEB-C4E8-47DA-8E1A-67ED69D7567E}"/>
              </a:ext>
            </a:extLst>
          </p:cNvPr>
          <p:cNvSpPr>
            <a:spLocks noGrp="1"/>
          </p:cNvSpPr>
          <p:nvPr>
            <p:ph type="title"/>
          </p:nvPr>
        </p:nvSpPr>
        <p:spPr>
          <a:xfrm>
            <a:off x="366860" y="397003"/>
            <a:ext cx="10515600" cy="1325563"/>
          </a:xfrm>
        </p:spPr>
        <p:txBody>
          <a:bodyPr>
            <a:normAutofit/>
          </a:bodyPr>
          <a:lstStyle/>
          <a:p>
            <a:r>
              <a:rPr lang="en-CA" sz="4800" b="1" dirty="0">
                <a:effectLst/>
                <a:latin typeface="Posterama" panose="020B0504020200020000" pitchFamily="34" charset="0"/>
                <a:ea typeface="Calibri" panose="020F0502020204030204" pitchFamily="34" charset="0"/>
                <a:cs typeface="Posterama" panose="020B0504020200020000" pitchFamily="34" charset="0"/>
              </a:rPr>
              <a:t>Methodology</a:t>
            </a:r>
            <a:endParaRPr lang="en-IN" sz="12400" dirty="0">
              <a:latin typeface="Posterama" panose="020B0504020200020000" pitchFamily="34" charset="0"/>
              <a:cs typeface="Posterama" panose="020B0504020200020000" pitchFamily="34" charset="0"/>
            </a:endParaRPr>
          </a:p>
        </p:txBody>
      </p:sp>
      <p:pic>
        <p:nvPicPr>
          <p:cNvPr id="3074" name="Picture 2" descr="Why Methodology? | NUWG">
            <a:extLst>
              <a:ext uri="{FF2B5EF4-FFF2-40B4-BE49-F238E27FC236}">
                <a16:creationId xmlns:a16="http://schemas.microsoft.com/office/drawing/2014/main" id="{AE2DAEDB-0E92-4B9F-95CF-A00EC3B45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675" y="1916932"/>
            <a:ext cx="8818186" cy="454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404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58442" y="733676"/>
            <a:ext cx="10588434" cy="1062644"/>
          </a:xfrm>
        </p:spPr>
        <p:txBody>
          <a:bodyPr anchor="b">
            <a:normAutofit/>
          </a:bodyPr>
          <a:lstStyle/>
          <a:p>
            <a:r>
              <a:rPr lang="en-CA" sz="4800" b="1" dirty="0">
                <a:latin typeface="Posterama"/>
                <a:cs typeface="Raavi"/>
              </a:rPr>
              <a:t>Matrix Factorization</a:t>
            </a:r>
            <a:endParaRPr lang="en-US" sz="4000" dirty="0">
              <a:latin typeface="Posterama"/>
            </a:endParaRPr>
          </a:p>
        </p:txBody>
      </p:sp>
      <p:cxnSp>
        <p:nvCxnSpPr>
          <p:cNvPr id="54" name="Straight Connector 53">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07D11A4-9F50-4FCB-A4E3-9BBC411F7B79}"/>
              </a:ext>
            </a:extLst>
          </p:cNvPr>
          <p:cNvSpPr txBox="1"/>
          <p:nvPr/>
        </p:nvSpPr>
        <p:spPr>
          <a:xfrm>
            <a:off x="4695016" y="2265037"/>
            <a:ext cx="7069635" cy="4662815"/>
          </a:xfrm>
          <a:prstGeom prst="rect">
            <a:avLst/>
          </a:prstGeom>
          <a:noFill/>
        </p:spPr>
        <p:txBody>
          <a:bodyPr wrap="square" rtlCol="0">
            <a:spAutoFit/>
          </a:bodyPr>
          <a:lstStyle/>
          <a:p>
            <a:pPr marL="457200" indent="-457200">
              <a:buFont typeface="Arial" panose="020B0604020202020204" pitchFamily="34" charset="0"/>
              <a:buChar char="•"/>
            </a:pPr>
            <a:r>
              <a:rPr lang="en-US" sz="2700" b="0" i="0" dirty="0">
                <a:solidFill>
                  <a:srgbClr val="292929"/>
                </a:solidFill>
                <a:effectLst/>
                <a:latin typeface="charter"/>
              </a:rPr>
              <a:t>Matrix factorization is a way to generate latent features when multiplying two different kinds of entities. </a:t>
            </a:r>
          </a:p>
          <a:p>
            <a:pPr marL="457200" indent="-457200">
              <a:buFont typeface="Arial" panose="020B0604020202020204" pitchFamily="34" charset="0"/>
              <a:buChar char="•"/>
            </a:pPr>
            <a:r>
              <a:rPr lang="en-US" sz="2700" b="0" i="0" dirty="0">
                <a:solidFill>
                  <a:srgbClr val="292929"/>
                </a:solidFill>
                <a:effectLst/>
                <a:latin typeface="charter"/>
              </a:rPr>
              <a:t>Collaborative filtering is the application of matrix factorization to identify the relationship between items’ and users’ entities. </a:t>
            </a:r>
          </a:p>
          <a:p>
            <a:pPr marL="457200" indent="-457200">
              <a:buFont typeface="Arial" panose="020B0604020202020204" pitchFamily="34" charset="0"/>
              <a:buChar char="•"/>
            </a:pPr>
            <a:r>
              <a:rPr lang="en-US" sz="2700" b="0" i="0" dirty="0">
                <a:solidFill>
                  <a:srgbClr val="292929"/>
                </a:solidFill>
                <a:effectLst/>
                <a:latin typeface="charter"/>
              </a:rPr>
              <a:t>With the input of users’ ratings on the shop items, we would like to predict how the users would rate the items so the users can get the recommendation based on the prediction.</a:t>
            </a:r>
            <a:endParaRPr lang="en-US" sz="2700" i="0" dirty="0">
              <a:effectLst/>
              <a:latin typeface="Posterama" panose="020B0504020200020000" pitchFamily="34" charset="0"/>
              <a:cs typeface="Posterama" panose="020B0504020200020000" pitchFamily="34" charset="0"/>
            </a:endParaRPr>
          </a:p>
        </p:txBody>
      </p:sp>
      <p:pic>
        <p:nvPicPr>
          <p:cNvPr id="4098" name="Picture 2" descr="Matrix Factorization Techniques for Recommender Systems - AMiner">
            <a:extLst>
              <a:ext uri="{FF2B5EF4-FFF2-40B4-BE49-F238E27FC236}">
                <a16:creationId xmlns:a16="http://schemas.microsoft.com/office/drawing/2014/main" id="{DEA33EF5-328B-4119-91AD-2CE3829FF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957" y="2598974"/>
            <a:ext cx="3383601" cy="3935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276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458030" y="701579"/>
            <a:ext cx="5238313" cy="853352"/>
          </a:xfrm>
        </p:spPr>
        <p:txBody>
          <a:bodyPr anchor="b">
            <a:normAutofit fontScale="90000"/>
          </a:bodyPr>
          <a:lstStyle/>
          <a:p>
            <a:r>
              <a:rPr lang="en-CA" b="1" dirty="0">
                <a:latin typeface="Posterama"/>
                <a:cs typeface="Raavi"/>
              </a:rPr>
              <a:t>Neural Embedding Layer</a:t>
            </a:r>
            <a:endParaRPr lang="en-US" sz="3600" dirty="0">
              <a:latin typeface="Posterama"/>
            </a:endParaRPr>
          </a:p>
        </p:txBody>
      </p:sp>
      <p:sp>
        <p:nvSpPr>
          <p:cNvPr id="6" name="TextBox 5">
            <a:extLst>
              <a:ext uri="{FF2B5EF4-FFF2-40B4-BE49-F238E27FC236}">
                <a16:creationId xmlns:a16="http://schemas.microsoft.com/office/drawing/2014/main" id="{507D11A4-9F50-4FCB-A4E3-9BBC411F7B79}"/>
              </a:ext>
            </a:extLst>
          </p:cNvPr>
          <p:cNvSpPr txBox="1"/>
          <p:nvPr/>
        </p:nvSpPr>
        <p:spPr>
          <a:xfrm>
            <a:off x="5696343" y="1680756"/>
            <a:ext cx="6416029" cy="4893647"/>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solidFill>
                  <a:srgbClr val="292929"/>
                </a:solidFill>
                <a:effectLst/>
                <a:latin typeface="Posterama" panose="020B0504020200020000" pitchFamily="34" charset="0"/>
                <a:cs typeface="Posterama" panose="020B0504020200020000" pitchFamily="34" charset="0"/>
              </a:rPr>
              <a:t>Neural network embeddings are </a:t>
            </a:r>
            <a:r>
              <a:rPr lang="en-US" sz="2400" b="0" i="1" dirty="0">
                <a:solidFill>
                  <a:srgbClr val="292929"/>
                </a:solidFill>
                <a:effectLst/>
                <a:latin typeface="Posterama" panose="020B0504020200020000" pitchFamily="34" charset="0"/>
                <a:cs typeface="Posterama" panose="020B0504020200020000" pitchFamily="34" charset="0"/>
              </a:rPr>
              <a:t>learned low-dimensional representations of discrete data as continuous vectors. </a:t>
            </a:r>
            <a:r>
              <a:rPr lang="en-US" sz="2400" b="0" i="0" dirty="0">
                <a:solidFill>
                  <a:srgbClr val="292929"/>
                </a:solidFill>
                <a:effectLst/>
                <a:latin typeface="Posterama" panose="020B0504020200020000" pitchFamily="34" charset="0"/>
                <a:cs typeface="Posterama" panose="020B0504020200020000" pitchFamily="34" charset="0"/>
              </a:rPr>
              <a:t>These embeddings overcome the limitations of traditional encoding methods and can be used for purposes such as </a:t>
            </a:r>
            <a:r>
              <a:rPr lang="en-US" sz="2400" b="0" i="1" dirty="0">
                <a:solidFill>
                  <a:srgbClr val="292929"/>
                </a:solidFill>
                <a:effectLst/>
                <a:latin typeface="Posterama" panose="020B0504020200020000" pitchFamily="34" charset="0"/>
                <a:cs typeface="Posterama" panose="020B0504020200020000" pitchFamily="34" charset="0"/>
              </a:rPr>
              <a:t>finding nearest neighbors, input into another model</a:t>
            </a:r>
            <a:r>
              <a:rPr lang="en-US" sz="2400" b="0" i="0" dirty="0">
                <a:solidFill>
                  <a:srgbClr val="292929"/>
                </a:solidFill>
                <a:effectLst/>
                <a:latin typeface="Posterama" panose="020B0504020200020000" pitchFamily="34" charset="0"/>
                <a:cs typeface="Posterama" panose="020B0504020200020000" pitchFamily="34" charset="0"/>
              </a:rPr>
              <a:t>, and </a:t>
            </a:r>
            <a:r>
              <a:rPr lang="en-US" sz="2400" b="0" i="1" dirty="0">
                <a:solidFill>
                  <a:srgbClr val="292929"/>
                </a:solidFill>
                <a:effectLst/>
                <a:latin typeface="Posterama" panose="020B0504020200020000" pitchFamily="34" charset="0"/>
                <a:cs typeface="Posterama" panose="020B0504020200020000" pitchFamily="34" charset="0"/>
              </a:rPr>
              <a:t>visualizations</a:t>
            </a:r>
            <a:r>
              <a:rPr lang="en-US" sz="2400" b="0" i="0" dirty="0">
                <a:solidFill>
                  <a:srgbClr val="292929"/>
                </a:solidFill>
                <a:effectLst/>
                <a:latin typeface="Posterama" panose="020B0504020200020000" pitchFamily="34" charset="0"/>
                <a:cs typeface="Posterama" panose="020B0504020200020000" pitchFamily="34" charset="0"/>
              </a:rPr>
              <a:t>.</a:t>
            </a:r>
          </a:p>
          <a:p>
            <a:pPr marL="342900" indent="-342900">
              <a:buFont typeface="Arial" panose="020B0604020202020204" pitchFamily="34" charset="0"/>
              <a:buChar char="•"/>
            </a:pPr>
            <a:endParaRPr lang="en-US" sz="2400" b="0" i="0" dirty="0">
              <a:solidFill>
                <a:srgbClr val="292929"/>
              </a:solidFill>
              <a:effectLst/>
              <a:latin typeface="Posterama" panose="020B0504020200020000" pitchFamily="34" charset="0"/>
              <a:cs typeface="Posterama" panose="020B0504020200020000" pitchFamily="34" charset="0"/>
            </a:endParaRPr>
          </a:p>
          <a:p>
            <a:pPr marL="342900" indent="-342900">
              <a:buFont typeface="Arial" panose="020B0604020202020204" pitchFamily="34" charset="0"/>
              <a:buChar char="•"/>
            </a:pPr>
            <a:r>
              <a:rPr lang="en-US" sz="2400" i="1" dirty="0">
                <a:solidFill>
                  <a:srgbClr val="292929"/>
                </a:solidFill>
                <a:latin typeface="Posterama" panose="020B0504020200020000" pitchFamily="34" charset="0"/>
                <a:cs typeface="Posterama" panose="020B0504020200020000" pitchFamily="34" charset="0"/>
              </a:rPr>
              <a:t>Word embeddings are a representation of the *semantics* of a word, efficiently encoding semantic information that might be relevant to the task at hand.</a:t>
            </a:r>
          </a:p>
        </p:txBody>
      </p:sp>
      <p:pic>
        <p:nvPicPr>
          <p:cNvPr id="10" name="Picture 9">
            <a:extLst>
              <a:ext uri="{FF2B5EF4-FFF2-40B4-BE49-F238E27FC236}">
                <a16:creationId xmlns:a16="http://schemas.microsoft.com/office/drawing/2014/main" id="{84901E47-B0C8-4E11-B516-047554C98F4E}"/>
              </a:ext>
            </a:extLst>
          </p:cNvPr>
          <p:cNvPicPr>
            <a:picLocks noChangeAspect="1"/>
          </p:cNvPicPr>
          <p:nvPr/>
        </p:nvPicPr>
        <p:blipFill>
          <a:blip r:embed="rId3"/>
          <a:stretch>
            <a:fillRect/>
          </a:stretch>
        </p:blipFill>
        <p:spPr>
          <a:xfrm>
            <a:off x="124055" y="2187019"/>
            <a:ext cx="5572288" cy="2865748"/>
          </a:xfrm>
          <a:prstGeom prst="rect">
            <a:avLst/>
          </a:prstGeom>
        </p:spPr>
      </p:pic>
    </p:spTree>
    <p:extLst>
      <p:ext uri="{BB962C8B-B14F-4D97-AF65-F5344CB8AC3E}">
        <p14:creationId xmlns:p14="http://schemas.microsoft.com/office/powerpoint/2010/main" val="137906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495737" y="308698"/>
            <a:ext cx="7743290" cy="853352"/>
          </a:xfrm>
        </p:spPr>
        <p:txBody>
          <a:bodyPr anchor="b">
            <a:normAutofit fontScale="90000"/>
          </a:bodyPr>
          <a:lstStyle/>
          <a:p>
            <a:r>
              <a:rPr lang="en-CA" sz="4800" b="1" dirty="0">
                <a:latin typeface="Posterama"/>
                <a:cs typeface="Raavi"/>
              </a:rPr>
              <a:t>Sentiment Score Calculation</a:t>
            </a:r>
            <a:endParaRPr lang="en-US" sz="4000" dirty="0">
              <a:latin typeface="Posterama"/>
            </a:endParaRPr>
          </a:p>
        </p:txBody>
      </p:sp>
      <p:sp>
        <p:nvSpPr>
          <p:cNvPr id="6" name="TextBox 5">
            <a:extLst>
              <a:ext uri="{FF2B5EF4-FFF2-40B4-BE49-F238E27FC236}">
                <a16:creationId xmlns:a16="http://schemas.microsoft.com/office/drawing/2014/main" id="{507D11A4-9F50-4FCB-A4E3-9BBC411F7B79}"/>
              </a:ext>
            </a:extLst>
          </p:cNvPr>
          <p:cNvSpPr txBox="1"/>
          <p:nvPr/>
        </p:nvSpPr>
        <p:spPr>
          <a:xfrm>
            <a:off x="5164229" y="1984076"/>
            <a:ext cx="6939788"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Posterama" panose="020B0504020200020000" pitchFamily="34" charset="0"/>
                <a:cs typeface="Posterama" panose="020B0504020200020000" pitchFamily="34" charset="0"/>
              </a:rPr>
              <a:t>For Sentiment and Emotion Analysis, we considered many different tools but ended up selecting VADER. </a:t>
            </a:r>
          </a:p>
          <a:p>
            <a:pPr marL="342900" indent="-342900">
              <a:buFont typeface="Arial" panose="020B0604020202020204" pitchFamily="34" charset="0"/>
              <a:buChar char="•"/>
            </a:pPr>
            <a:r>
              <a:rPr lang="en-US" sz="2400" dirty="0">
                <a:latin typeface="Posterama" panose="020B0504020200020000" pitchFamily="34" charset="0"/>
                <a:cs typeface="Posterama" panose="020B0504020200020000" pitchFamily="34" charset="0"/>
              </a:rPr>
              <a:t>VADER (or Valence Aware Dictionary and </a:t>
            </a:r>
            <a:r>
              <a:rPr lang="en-US" sz="2400" dirty="0" err="1">
                <a:latin typeface="Posterama" panose="020B0504020200020000" pitchFamily="34" charset="0"/>
                <a:cs typeface="Posterama" panose="020B0504020200020000" pitchFamily="34" charset="0"/>
              </a:rPr>
              <a:t>sEntiment</a:t>
            </a:r>
            <a:r>
              <a:rPr lang="en-US" sz="2400" dirty="0">
                <a:latin typeface="Posterama" panose="020B0504020200020000" pitchFamily="34" charset="0"/>
                <a:cs typeface="Posterama" panose="020B0504020200020000" pitchFamily="34" charset="0"/>
              </a:rPr>
              <a:t> Reasoner) is a binary Sentiment Analysis tool using a dictionary approach, containing 7.518 </a:t>
            </a:r>
            <a:r>
              <a:rPr lang="en-US" sz="2400" dirty="0" err="1">
                <a:latin typeface="Posterama" panose="020B0504020200020000" pitchFamily="34" charset="0"/>
                <a:cs typeface="Posterama" panose="020B0504020200020000" pitchFamily="34" charset="0"/>
              </a:rPr>
              <a:t>uni</a:t>
            </a:r>
            <a:r>
              <a:rPr lang="en-US" sz="2400" dirty="0">
                <a:latin typeface="Posterama" panose="020B0504020200020000" pitchFamily="34" charset="0"/>
                <a:cs typeface="Posterama" panose="020B0504020200020000" pitchFamily="34" charset="0"/>
              </a:rPr>
              <a:t>-grams including punctuation, slang words, initialisms, acronyms and emoticons. </a:t>
            </a:r>
          </a:p>
        </p:txBody>
      </p:sp>
      <p:pic>
        <p:nvPicPr>
          <p:cNvPr id="6146" name="Picture 2" descr="Use Sentiment Analysis With Python to Classify Movie Reviews – Real Python">
            <a:extLst>
              <a:ext uri="{FF2B5EF4-FFF2-40B4-BE49-F238E27FC236}">
                <a16:creationId xmlns:a16="http://schemas.microsoft.com/office/drawing/2014/main" id="{BA296DC7-AA5E-4848-BAD1-AEEC8D1E6240}"/>
              </a:ext>
            </a:extLst>
          </p:cNvPr>
          <p:cNvPicPr>
            <a:picLocks noGrp="1" noChangeAspect="1" noChangeArrowheads="1"/>
          </p:cNvPicPr>
          <p:nvPr>
            <p:ph sz="quarter" idx="14"/>
          </p:nvPr>
        </p:nvPicPr>
        <p:blipFill rotWithShape="1">
          <a:blip r:embed="rId3">
            <a:extLst>
              <a:ext uri="{28A0092B-C50C-407E-A947-70E740481C1C}">
                <a14:useLocalDpi xmlns:a14="http://schemas.microsoft.com/office/drawing/2010/main" val="0"/>
              </a:ext>
            </a:extLst>
          </a:blip>
          <a:srcRect b="12374"/>
          <a:stretch/>
        </p:blipFill>
        <p:spPr bwMode="auto">
          <a:xfrm>
            <a:off x="495737" y="2130611"/>
            <a:ext cx="4311932" cy="259677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entiment analysis">
            <a:extLst>
              <a:ext uri="{FF2B5EF4-FFF2-40B4-BE49-F238E27FC236}">
                <a16:creationId xmlns:a16="http://schemas.microsoft.com/office/drawing/2014/main" id="{E9FBCCD5-B9D5-4C22-82EB-A0091494B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4132" y="0"/>
            <a:ext cx="3069014" cy="1756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100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436281" y="528457"/>
            <a:ext cx="5238313" cy="853352"/>
          </a:xfrm>
        </p:spPr>
        <p:txBody>
          <a:bodyPr anchor="b">
            <a:normAutofit/>
          </a:bodyPr>
          <a:lstStyle/>
          <a:p>
            <a:r>
              <a:rPr lang="en-CA" sz="4400" b="1" dirty="0">
                <a:latin typeface="Posterama"/>
                <a:cs typeface="Raavi"/>
              </a:rPr>
              <a:t>Evaluation Metrics</a:t>
            </a:r>
            <a:endParaRPr lang="en-US" sz="4400" dirty="0">
              <a:latin typeface="Posterama"/>
            </a:endParaRPr>
          </a:p>
        </p:txBody>
      </p:sp>
      <p:sp>
        <p:nvSpPr>
          <p:cNvPr id="6" name="TextBox 5">
            <a:extLst>
              <a:ext uri="{FF2B5EF4-FFF2-40B4-BE49-F238E27FC236}">
                <a16:creationId xmlns:a16="http://schemas.microsoft.com/office/drawing/2014/main" id="{507D11A4-9F50-4FCB-A4E3-9BBC411F7B79}"/>
              </a:ext>
            </a:extLst>
          </p:cNvPr>
          <p:cNvSpPr txBox="1"/>
          <p:nvPr/>
        </p:nvSpPr>
        <p:spPr>
          <a:xfrm>
            <a:off x="6096000" y="2315118"/>
            <a:ext cx="6232989" cy="2862322"/>
          </a:xfrm>
          <a:prstGeom prst="rect">
            <a:avLst/>
          </a:prstGeom>
          <a:noFill/>
        </p:spPr>
        <p:txBody>
          <a:bodyPr wrap="square" rtlCol="0">
            <a:spAutoFit/>
          </a:bodyPr>
          <a:lstStyle/>
          <a:p>
            <a:pPr marL="342900" indent="-342900">
              <a:buFont typeface="Arial" panose="020B0604020202020204" pitchFamily="34" charset="0"/>
              <a:buChar char="•"/>
            </a:pPr>
            <a:r>
              <a:rPr lang="en-US" sz="3600" i="0" dirty="0">
                <a:effectLst/>
                <a:latin typeface="Posterama" panose="020B0504020200020000" pitchFamily="34" charset="0"/>
                <a:cs typeface="Posterama" panose="020B0504020200020000" pitchFamily="34" charset="0"/>
              </a:rPr>
              <a:t>RMSE</a:t>
            </a:r>
          </a:p>
          <a:p>
            <a:pPr marL="342900" indent="-342900">
              <a:buFont typeface="Arial" panose="020B0604020202020204" pitchFamily="34" charset="0"/>
              <a:buChar char="•"/>
            </a:pPr>
            <a:r>
              <a:rPr lang="en-US" sz="3600" dirty="0">
                <a:latin typeface="Posterama" panose="020B0504020200020000" pitchFamily="34" charset="0"/>
                <a:cs typeface="Posterama" panose="020B0504020200020000" pitchFamily="34" charset="0"/>
              </a:rPr>
              <a:t>MAE</a:t>
            </a:r>
          </a:p>
          <a:p>
            <a:pPr marL="342900" indent="-342900">
              <a:buFont typeface="Arial" panose="020B0604020202020204" pitchFamily="34" charset="0"/>
              <a:buChar char="•"/>
            </a:pPr>
            <a:r>
              <a:rPr lang="en-US" sz="3600" dirty="0">
                <a:latin typeface="Posterama" panose="020B0504020200020000" pitchFamily="34" charset="0"/>
                <a:cs typeface="Posterama" panose="020B0504020200020000" pitchFamily="34" charset="0"/>
              </a:rPr>
              <a:t>PRECISION</a:t>
            </a:r>
          </a:p>
          <a:p>
            <a:pPr marL="342900" indent="-342900">
              <a:buFont typeface="Arial" panose="020B0604020202020204" pitchFamily="34" charset="0"/>
              <a:buChar char="•"/>
            </a:pPr>
            <a:r>
              <a:rPr lang="en-US" sz="3600" i="0" dirty="0">
                <a:effectLst/>
                <a:latin typeface="Posterama" panose="020B0504020200020000" pitchFamily="34" charset="0"/>
                <a:cs typeface="Posterama" panose="020B0504020200020000" pitchFamily="34" charset="0"/>
              </a:rPr>
              <a:t>RECALL</a:t>
            </a:r>
          </a:p>
          <a:p>
            <a:pPr marL="342900" indent="-342900">
              <a:buFont typeface="Arial" panose="020B0604020202020204" pitchFamily="34" charset="0"/>
              <a:buChar char="•"/>
            </a:pPr>
            <a:r>
              <a:rPr lang="en-US" sz="3600" dirty="0">
                <a:latin typeface="Posterama" panose="020B0504020200020000" pitchFamily="34" charset="0"/>
                <a:cs typeface="Posterama" panose="020B0504020200020000" pitchFamily="34" charset="0"/>
              </a:rPr>
              <a:t>F1-SCORE</a:t>
            </a:r>
            <a:endParaRPr lang="en-US" sz="3600" i="0" dirty="0">
              <a:effectLst/>
              <a:latin typeface="Posterama" panose="020B0504020200020000" pitchFamily="34" charset="0"/>
              <a:cs typeface="Posterama" panose="020B0504020200020000" pitchFamily="34" charset="0"/>
            </a:endParaRPr>
          </a:p>
        </p:txBody>
      </p:sp>
      <p:pic>
        <p:nvPicPr>
          <p:cNvPr id="7170" name="Picture 2" descr="Evaluation Metrics For Classification Model">
            <a:extLst>
              <a:ext uri="{FF2B5EF4-FFF2-40B4-BE49-F238E27FC236}">
                <a16:creationId xmlns:a16="http://schemas.microsoft.com/office/drawing/2014/main" id="{788FD166-211B-40CE-9106-C5F1F775D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929" y="2315118"/>
            <a:ext cx="5493018" cy="3161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910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53A76D16-E9F7-4AA3-914D-C8889E8E95E9}"/>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rcRect t="7833" b="7833"/>
          <a:stretch/>
        </p:blipFill>
        <p:spPr>
          <a:xfrm>
            <a:off x="20" y="10"/>
            <a:ext cx="12191980" cy="6857990"/>
          </a:xfrm>
          <a:prstGeom prst="rect">
            <a:avLst/>
          </a:prstGeom>
        </p:spPr>
      </p:pic>
      <p:sp>
        <p:nvSpPr>
          <p:cNvPr id="59" name="Rectangle 5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490537" y="428852"/>
            <a:ext cx="11210925" cy="1003627"/>
          </a:xfrm>
        </p:spPr>
        <p:txBody>
          <a:bodyPr vert="horz" lIns="91440" tIns="45720" rIns="91440" bIns="45720" rtlCol="0" anchor="ctr">
            <a:noAutofit/>
          </a:bodyPr>
          <a:lstStyle/>
          <a:p>
            <a:pPr algn="ctr"/>
            <a:r>
              <a:rPr lang="en-US" sz="5400" b="1" dirty="0">
                <a:solidFill>
                  <a:schemeClr val="tx1">
                    <a:lumMod val="85000"/>
                    <a:lumOff val="15000"/>
                  </a:schemeClr>
                </a:solidFill>
                <a:latin typeface="Courier New" panose="02070309020205020404" pitchFamily="49" charset="0"/>
                <a:cs typeface="Courier New" panose="02070309020205020404" pitchFamily="49" charset="0"/>
              </a:rPr>
              <a:t>Code Walkthrough</a:t>
            </a:r>
            <a:endParaRPr lang="en-US" sz="5400" dirty="0">
              <a:solidFill>
                <a:schemeClr val="tx1">
                  <a:lumMod val="85000"/>
                  <a:lumOff val="15000"/>
                </a:schemeClr>
              </a:solidFill>
              <a:latin typeface="Courier New" panose="02070309020205020404" pitchFamily="49" charset="0"/>
              <a:cs typeface="Courier New" panose="02070309020205020404" pitchFamily="49" charset="0"/>
            </a:endParaRPr>
          </a:p>
        </p:txBody>
      </p:sp>
      <p:cxnSp>
        <p:nvCxnSpPr>
          <p:cNvPr id="61" name="Straight Connector 6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134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10" name="Picture 10">
            <a:extLst>
              <a:ext uri="{FF2B5EF4-FFF2-40B4-BE49-F238E27FC236}">
                <a16:creationId xmlns:a16="http://schemas.microsoft.com/office/drawing/2014/main" id="{0A50F817-ED22-4106-9C74-9DDAAFED5196}"/>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rcRect l="5294" r="5294"/>
          <a:stretch/>
        </p:blipFill>
        <p:spPr>
          <a:xfrm>
            <a:off x="1564850" y="789069"/>
            <a:ext cx="9230982" cy="5140234"/>
          </a:xfrm>
        </p:spPr>
      </p:pic>
    </p:spTree>
    <p:extLst>
      <p:ext uri="{BB962C8B-B14F-4D97-AF65-F5344CB8AC3E}">
        <p14:creationId xmlns:p14="http://schemas.microsoft.com/office/powerpoint/2010/main" val="215251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4E88-7F23-493B-B73F-B2C433AD9FBA}"/>
              </a:ext>
            </a:extLst>
          </p:cNvPr>
          <p:cNvSpPr>
            <a:spLocks noGrp="1"/>
          </p:cNvSpPr>
          <p:nvPr>
            <p:ph type="title"/>
          </p:nvPr>
        </p:nvSpPr>
        <p:spPr>
          <a:xfrm>
            <a:off x="854762" y="866876"/>
            <a:ext cx="9973553" cy="432000"/>
          </a:xfrm>
        </p:spPr>
        <p:txBody>
          <a:bodyPr>
            <a:noAutofit/>
          </a:bodyPr>
          <a:lstStyle/>
          <a:p>
            <a:r>
              <a:rPr lang="en-US" sz="4800" dirty="0">
                <a:latin typeface="Eras Bold ITC" panose="020B0907030504020204" pitchFamily="34" charset="0"/>
              </a:rPr>
              <a:t>Team</a:t>
            </a:r>
          </a:p>
        </p:txBody>
      </p:sp>
      <p:sp>
        <p:nvSpPr>
          <p:cNvPr id="6" name="Text Placeholder 5">
            <a:extLst>
              <a:ext uri="{FF2B5EF4-FFF2-40B4-BE49-F238E27FC236}">
                <a16:creationId xmlns:a16="http://schemas.microsoft.com/office/drawing/2014/main" id="{CE395A7A-A327-4B6E-AC82-4987C1FC2E30}"/>
              </a:ext>
            </a:extLst>
          </p:cNvPr>
          <p:cNvSpPr>
            <a:spLocks noGrp="1"/>
          </p:cNvSpPr>
          <p:nvPr>
            <p:ph type="body" sz="quarter" idx="15"/>
          </p:nvPr>
        </p:nvSpPr>
        <p:spPr>
          <a:xfrm>
            <a:off x="1961289" y="1952048"/>
            <a:ext cx="8269422" cy="738476"/>
          </a:xfrm>
        </p:spPr>
        <p:txBody>
          <a:bodyPr>
            <a:normAutofit/>
          </a:bodyPr>
          <a:lstStyle/>
          <a:p>
            <a:r>
              <a:rPr lang="en-GB" b="1" dirty="0"/>
              <a:t>Swathi Gurijala(C0790294)</a:t>
            </a:r>
          </a:p>
        </p:txBody>
      </p:sp>
      <p:sp>
        <p:nvSpPr>
          <p:cNvPr id="10" name="Text Placeholder 9">
            <a:extLst>
              <a:ext uri="{FF2B5EF4-FFF2-40B4-BE49-F238E27FC236}">
                <a16:creationId xmlns:a16="http://schemas.microsoft.com/office/drawing/2014/main" id="{463366FC-5890-4401-A035-A1945CD5B03E}"/>
              </a:ext>
            </a:extLst>
          </p:cNvPr>
          <p:cNvSpPr>
            <a:spLocks noGrp="1"/>
          </p:cNvSpPr>
          <p:nvPr>
            <p:ph type="body" sz="quarter" idx="35"/>
          </p:nvPr>
        </p:nvSpPr>
        <p:spPr>
          <a:xfrm>
            <a:off x="1961289" y="2670967"/>
            <a:ext cx="7403118" cy="981969"/>
          </a:xfrm>
        </p:spPr>
        <p:txBody>
          <a:bodyPr>
            <a:normAutofit/>
          </a:bodyPr>
          <a:lstStyle/>
          <a:p>
            <a:r>
              <a:rPr lang="en-GB" b="1" dirty="0"/>
              <a:t>Varadharajan Kalyanaraman(C0793756)</a:t>
            </a:r>
          </a:p>
          <a:p>
            <a:endParaRPr lang="en-US" sz="1100" b="1" dirty="0"/>
          </a:p>
        </p:txBody>
      </p:sp>
      <p:sp>
        <p:nvSpPr>
          <p:cNvPr id="14" name="Text Placeholder 13">
            <a:extLst>
              <a:ext uri="{FF2B5EF4-FFF2-40B4-BE49-F238E27FC236}">
                <a16:creationId xmlns:a16="http://schemas.microsoft.com/office/drawing/2014/main" id="{CAE39E65-6300-43C2-96EE-FE89E277BD66}"/>
              </a:ext>
            </a:extLst>
          </p:cNvPr>
          <p:cNvSpPr>
            <a:spLocks noGrp="1"/>
          </p:cNvSpPr>
          <p:nvPr>
            <p:ph type="body" sz="quarter" idx="39"/>
          </p:nvPr>
        </p:nvSpPr>
        <p:spPr>
          <a:xfrm>
            <a:off x="1961288" y="3429000"/>
            <a:ext cx="8269421" cy="518475"/>
          </a:xfrm>
        </p:spPr>
        <p:txBody>
          <a:bodyPr>
            <a:normAutofit/>
          </a:bodyPr>
          <a:lstStyle/>
          <a:p>
            <a:r>
              <a:rPr lang="en-GB" b="1" dirty="0"/>
              <a:t>Vignesh Kumar Murugananthan(C0793760)</a:t>
            </a:r>
          </a:p>
        </p:txBody>
      </p:sp>
      <p:sp>
        <p:nvSpPr>
          <p:cNvPr id="3" name="Slide Number Placeholder 2">
            <a:extLst>
              <a:ext uri="{FF2B5EF4-FFF2-40B4-BE49-F238E27FC236}">
                <a16:creationId xmlns:a16="http://schemas.microsoft.com/office/drawing/2014/main" id="{527979B4-1C60-47CE-A698-75A1324D9045}"/>
              </a:ext>
            </a:extLst>
          </p:cNvPr>
          <p:cNvSpPr>
            <a:spLocks noGrp="1"/>
          </p:cNvSpPr>
          <p:nvPr>
            <p:ph type="sldNum" sz="quarter" idx="43"/>
          </p:nvPr>
        </p:nvSpPr>
        <p:spPr/>
        <p:txBody>
          <a:bodyPr/>
          <a:lstStyle/>
          <a:p>
            <a:r>
              <a:rPr lang="en-US" dirty="0"/>
              <a:t>page </a:t>
            </a:r>
            <a:fld id="{19B51A1E-902D-48AF-9020-955120F399B6}" type="slidenum">
              <a:rPr lang="en-US" smtClean="0"/>
              <a:pPr/>
              <a:t>2</a:t>
            </a:fld>
            <a:endParaRPr lang="en-US" dirty="0"/>
          </a:p>
        </p:txBody>
      </p:sp>
      <p:pic>
        <p:nvPicPr>
          <p:cNvPr id="5" name="Picture 4">
            <a:extLst>
              <a:ext uri="{FF2B5EF4-FFF2-40B4-BE49-F238E27FC236}">
                <a16:creationId xmlns:a16="http://schemas.microsoft.com/office/drawing/2014/main" id="{D9F66E94-87E6-4982-8D57-295D971BC676}"/>
              </a:ext>
            </a:extLst>
          </p:cNvPr>
          <p:cNvPicPr>
            <a:picLocks noChangeAspect="1"/>
          </p:cNvPicPr>
          <p:nvPr/>
        </p:nvPicPr>
        <p:blipFill>
          <a:blip r:embed="rId4"/>
          <a:stretch>
            <a:fillRect/>
          </a:stretch>
        </p:blipFill>
        <p:spPr>
          <a:xfrm>
            <a:off x="8540294" y="1"/>
            <a:ext cx="3622944" cy="6416674"/>
          </a:xfrm>
          <a:prstGeom prst="rect">
            <a:avLst/>
          </a:prstGeom>
        </p:spPr>
      </p:pic>
    </p:spTree>
    <p:extLst>
      <p:ext uri="{BB962C8B-B14F-4D97-AF65-F5344CB8AC3E}">
        <p14:creationId xmlns:p14="http://schemas.microsoft.com/office/powerpoint/2010/main" val="824717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960100" y="978102"/>
            <a:ext cx="10588434" cy="1062644"/>
          </a:xfrm>
        </p:spPr>
        <p:txBody>
          <a:bodyPr anchor="b">
            <a:normAutofit/>
          </a:bodyPr>
          <a:lstStyle/>
          <a:p>
            <a:r>
              <a:rPr lang="en-US" sz="5400" b="1" dirty="0">
                <a:latin typeface="Posterama"/>
                <a:cs typeface="Raavi"/>
              </a:rPr>
              <a:t>Recommender Systems</a:t>
            </a:r>
            <a:endParaRPr lang="en-US" dirty="0">
              <a:latin typeface="Posterama"/>
            </a:endParaRPr>
          </a:p>
        </p:txBody>
      </p:sp>
      <p:cxnSp>
        <p:nvCxnSpPr>
          <p:cNvPr id="54" name="Straight Connector 53">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7709095" y="2524282"/>
            <a:ext cx="4482905" cy="4247503"/>
          </a:xfrm>
        </p:spPr>
        <p:txBody>
          <a:bodyPr vert="horz" lIns="91440" tIns="45720" rIns="91440" bIns="45720" rtlCol="0" anchor="t">
            <a:noAutofit/>
          </a:bodyPr>
          <a:lstStyle/>
          <a:p>
            <a:pPr marL="494030" indent="-457200">
              <a:lnSpc>
                <a:spcPct val="150000"/>
              </a:lnSpc>
            </a:pPr>
            <a:r>
              <a:rPr lang="en-US" sz="2000" dirty="0">
                <a:latin typeface="Posterama"/>
                <a:ea typeface="+mn-lt"/>
                <a:cs typeface="+mn-lt"/>
              </a:rPr>
              <a:t>Recommender systems are algorithms aimed at suggesting relevant items to users (items being movies to watch, text to read, products to buy or anything else depending on industries) services.</a:t>
            </a:r>
            <a:endParaRPr lang="en-US" sz="2000" dirty="0">
              <a:latin typeface="Posterama"/>
              <a:cs typeface="Posterama"/>
            </a:endParaRPr>
          </a:p>
        </p:txBody>
      </p:sp>
      <p:pic>
        <p:nvPicPr>
          <p:cNvPr id="1026" name="Picture 2" descr="Recommendation System with Machine Learning Solutions">
            <a:extLst>
              <a:ext uri="{FF2B5EF4-FFF2-40B4-BE49-F238E27FC236}">
                <a16:creationId xmlns:a16="http://schemas.microsoft.com/office/drawing/2014/main" id="{D82571E3-F759-4D68-A89D-5BB247B66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623" y="2524283"/>
            <a:ext cx="6661471" cy="3763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121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785EED-B8B5-4E09-A0EC-8BD2CF133BA6}"/>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5400" b="1" dirty="0">
                <a:latin typeface="Posterama" panose="020B0504020200020000" pitchFamily="34" charset="0"/>
                <a:cs typeface="Posterama" panose="020B0504020200020000" pitchFamily="34" charset="0"/>
              </a:rPr>
              <a:t>Project Workflow</a:t>
            </a:r>
          </a:p>
        </p:txBody>
      </p:sp>
      <p:graphicFrame>
        <p:nvGraphicFramePr>
          <p:cNvPr id="3" name="Diagram 2" descr="Placeholder Timeline&#10;">
            <a:extLst>
              <a:ext uri="{FF2B5EF4-FFF2-40B4-BE49-F238E27FC236}">
                <a16:creationId xmlns:a16="http://schemas.microsoft.com/office/drawing/2014/main" id="{073C5A0D-DFE8-4C7D-834F-C6443FF17576}"/>
              </a:ext>
            </a:extLst>
          </p:cNvPr>
          <p:cNvGraphicFramePr/>
          <p:nvPr>
            <p:extLst>
              <p:ext uri="{D42A27DB-BD31-4B8C-83A1-F6EECF244321}">
                <p14:modId xmlns:p14="http://schemas.microsoft.com/office/powerpoint/2010/main" val="774629514"/>
              </p:ext>
            </p:extLst>
          </p:nvPr>
        </p:nvGraphicFramePr>
        <p:xfrm>
          <a:off x="838200" y="1825625"/>
          <a:ext cx="1070250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5057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488759" y="1187779"/>
            <a:ext cx="6901855" cy="843541"/>
          </a:xfrm>
        </p:spPr>
        <p:txBody>
          <a:bodyPr anchor="b">
            <a:normAutofit/>
          </a:bodyPr>
          <a:lstStyle/>
          <a:p>
            <a:r>
              <a:rPr lang="en-CA" sz="4800" b="1" dirty="0">
                <a:latin typeface="Posterama"/>
                <a:cs typeface="Raavi"/>
              </a:rPr>
              <a:t>Dataset Description:</a:t>
            </a:r>
            <a:endParaRPr lang="en-US" sz="4000" dirty="0">
              <a:latin typeface="Posterama"/>
            </a:endParaRPr>
          </a:p>
        </p:txBody>
      </p:sp>
      <p:cxnSp>
        <p:nvCxnSpPr>
          <p:cNvPr id="54" name="Straight Connector 53">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07D11A4-9F50-4FCB-A4E3-9BBC411F7B79}"/>
              </a:ext>
            </a:extLst>
          </p:cNvPr>
          <p:cNvSpPr txBox="1"/>
          <p:nvPr/>
        </p:nvSpPr>
        <p:spPr>
          <a:xfrm>
            <a:off x="488759" y="2498755"/>
            <a:ext cx="11312165" cy="4780668"/>
          </a:xfrm>
          <a:prstGeom prst="rect">
            <a:avLst/>
          </a:prstGeom>
          <a:noFill/>
        </p:spPr>
        <p:txBody>
          <a:bodyPr wrap="square" rtlCol="0">
            <a:spAutoFit/>
          </a:bodyPr>
          <a:lstStyle/>
          <a:p>
            <a:pPr marL="342900" indent="-342900">
              <a:buFont typeface="Arial" panose="020B0604020202020204" pitchFamily="34" charset="0"/>
              <a:buChar char="•"/>
            </a:pPr>
            <a:r>
              <a:rPr lang="en-CA" sz="1800" dirty="0">
                <a:effectLst/>
                <a:latin typeface="Posterama" panose="020B0504020200020000" pitchFamily="34" charset="0"/>
                <a:ea typeface="Calibri" panose="020F0502020204030204" pitchFamily="34" charset="0"/>
                <a:cs typeface="Posterama" panose="020B0504020200020000" pitchFamily="34" charset="0"/>
              </a:rPr>
              <a:t>The dataset is from the Movie Lens dataset collected by the Group Lens Research Project at the University of Minnesota.</a:t>
            </a:r>
          </a:p>
          <a:p>
            <a:endParaRPr lang="en-CA" sz="1800" dirty="0">
              <a:effectLst/>
              <a:latin typeface="Posterama" panose="020B0504020200020000" pitchFamily="34" charset="0"/>
              <a:ea typeface="Calibri" panose="020F0502020204030204" pitchFamily="34" charset="0"/>
              <a:cs typeface="Posterama" panose="020B0504020200020000" pitchFamily="34" charset="0"/>
            </a:endParaRPr>
          </a:p>
          <a:p>
            <a:pPr algn="just">
              <a:lnSpc>
                <a:spcPct val="107000"/>
              </a:lnSpc>
              <a:spcAft>
                <a:spcPts val="800"/>
              </a:spcAft>
            </a:pPr>
            <a:r>
              <a:rPr lang="en-CA" dirty="0">
                <a:latin typeface="Posterama" panose="020B0504020200020000" pitchFamily="34" charset="0"/>
                <a:cs typeface="Posterama" panose="020B0504020200020000" pitchFamily="34" charset="0"/>
              </a:rPr>
              <a:t>This data set consists of:</a:t>
            </a:r>
            <a:endParaRPr lang="en-IN" dirty="0">
              <a:latin typeface="Posterama" panose="020B0504020200020000" pitchFamily="34" charset="0"/>
              <a:cs typeface="Posterama" panose="020B0504020200020000" pitchFamily="34" charset="0"/>
            </a:endParaRPr>
          </a:p>
          <a:p>
            <a:pPr marL="179388" indent="-179388" algn="just">
              <a:lnSpc>
                <a:spcPct val="107000"/>
              </a:lnSpc>
              <a:spcAft>
                <a:spcPts val="800"/>
              </a:spcAft>
              <a:buFont typeface="Arial" panose="020B0604020202020204" pitchFamily="34" charset="0"/>
              <a:buChar char="•"/>
            </a:pPr>
            <a:r>
              <a:rPr lang="en-CA" dirty="0">
                <a:latin typeface="Posterama" panose="020B0504020200020000" pitchFamily="34" charset="0"/>
                <a:cs typeface="Posterama" panose="020B0504020200020000" pitchFamily="34" charset="0"/>
              </a:rPr>
              <a:t>100,000 ratings (1-5) from 943 users on 1682 movies. </a:t>
            </a:r>
            <a:endParaRPr lang="en-IN" dirty="0">
              <a:latin typeface="Posterama" panose="020B0504020200020000" pitchFamily="34" charset="0"/>
              <a:cs typeface="Posterama" panose="020B0504020200020000" pitchFamily="34" charset="0"/>
            </a:endParaRPr>
          </a:p>
          <a:p>
            <a:pPr marL="179388" indent="-179388" algn="just">
              <a:lnSpc>
                <a:spcPct val="107000"/>
              </a:lnSpc>
              <a:spcAft>
                <a:spcPts val="800"/>
              </a:spcAft>
              <a:buFont typeface="Arial" panose="020B0604020202020204" pitchFamily="34" charset="0"/>
              <a:buChar char="•"/>
            </a:pPr>
            <a:r>
              <a:rPr lang="en-CA" dirty="0">
                <a:latin typeface="Posterama" panose="020B0504020200020000" pitchFamily="34" charset="0"/>
                <a:cs typeface="Posterama" panose="020B0504020200020000" pitchFamily="34" charset="0"/>
              </a:rPr>
              <a:t>Each user has rated at least 20 movies.</a:t>
            </a:r>
          </a:p>
          <a:p>
            <a:pPr algn="just">
              <a:lnSpc>
                <a:spcPct val="107000"/>
              </a:lnSpc>
              <a:spcAft>
                <a:spcPts val="800"/>
              </a:spcAft>
            </a:pPr>
            <a:endParaRPr lang="en-CA" dirty="0">
              <a:latin typeface="Posterama" panose="020B0504020200020000" pitchFamily="34" charset="0"/>
              <a:cs typeface="Posterama" panose="020B0504020200020000" pitchFamily="34" charset="0"/>
            </a:endParaRPr>
          </a:p>
          <a:p>
            <a:pPr algn="just">
              <a:lnSpc>
                <a:spcPct val="107000"/>
              </a:lnSpc>
              <a:spcAft>
                <a:spcPts val="800"/>
              </a:spcAft>
            </a:pPr>
            <a:r>
              <a:rPr lang="en-US" b="1" dirty="0">
                <a:latin typeface="Posterama" panose="020B0504020200020000" pitchFamily="34" charset="0"/>
                <a:cs typeface="Posterama" panose="020B0504020200020000" pitchFamily="34" charset="0"/>
              </a:rPr>
              <a:t>u.data  </a:t>
            </a:r>
            <a:r>
              <a:rPr lang="en-US" dirty="0">
                <a:latin typeface="Posterama" panose="020B0504020200020000" pitchFamily="34" charset="0"/>
                <a:cs typeface="Posterama" panose="020B0504020200020000" pitchFamily="34" charset="0"/>
              </a:rPr>
              <a:t>-- The full 'u' data set, 100000 ratings by 943 users on 1682 items. Each user has rated at least 20 movies.  Users and items are numbered consecutively from 1.  The data is randomly ordered. </a:t>
            </a:r>
          </a:p>
          <a:p>
            <a:pPr algn="just">
              <a:lnSpc>
                <a:spcPct val="107000"/>
              </a:lnSpc>
              <a:spcAft>
                <a:spcPts val="800"/>
              </a:spcAft>
            </a:pPr>
            <a:r>
              <a:rPr lang="en-US" b="1" dirty="0">
                <a:latin typeface="Posterama" panose="020B0504020200020000" pitchFamily="34" charset="0"/>
                <a:cs typeface="Posterama" panose="020B0504020200020000" pitchFamily="34" charset="0"/>
              </a:rPr>
              <a:t>u.item  </a:t>
            </a:r>
            <a:r>
              <a:rPr lang="en-US" dirty="0">
                <a:latin typeface="Posterama" panose="020B0504020200020000" pitchFamily="34" charset="0"/>
                <a:cs typeface="Posterama" panose="020B0504020200020000" pitchFamily="34" charset="0"/>
              </a:rPr>
              <a:t>-- Information about the items (movies)</a:t>
            </a:r>
          </a:p>
          <a:p>
            <a:pPr algn="just">
              <a:lnSpc>
                <a:spcPct val="107000"/>
              </a:lnSpc>
              <a:spcAft>
                <a:spcPts val="800"/>
              </a:spcAft>
            </a:pPr>
            <a:r>
              <a:rPr lang="en-US" b="1" dirty="0">
                <a:latin typeface="Posterama" panose="020B0504020200020000" pitchFamily="34" charset="0"/>
                <a:cs typeface="Posterama" panose="020B0504020200020000" pitchFamily="34" charset="0"/>
              </a:rPr>
              <a:t>u.genre  </a:t>
            </a:r>
            <a:r>
              <a:rPr lang="en-US" dirty="0">
                <a:latin typeface="Posterama" panose="020B0504020200020000" pitchFamily="34" charset="0"/>
                <a:cs typeface="Posterama" panose="020B0504020200020000" pitchFamily="34" charset="0"/>
              </a:rPr>
              <a:t>-- A list of the genres.</a:t>
            </a:r>
            <a:endParaRPr lang="en-IN" dirty="0">
              <a:latin typeface="Posterama" panose="020B0504020200020000" pitchFamily="34" charset="0"/>
              <a:cs typeface="Posterama" panose="020B0504020200020000" pitchFamily="34" charset="0"/>
            </a:endParaRPr>
          </a:p>
          <a:p>
            <a:pPr algn="just">
              <a:lnSpc>
                <a:spcPct val="107000"/>
              </a:lnSpc>
              <a:spcAft>
                <a:spcPts val="800"/>
              </a:spcAft>
            </a:pPr>
            <a:endParaRPr lang="en-IN" dirty="0">
              <a:latin typeface="Posterama" panose="020B0504020200020000" pitchFamily="34" charset="0"/>
              <a:cs typeface="Posterama" panose="020B0504020200020000" pitchFamily="34" charset="0"/>
            </a:endParaRPr>
          </a:p>
          <a:p>
            <a:endParaRPr lang="en-US" sz="2400" i="0" dirty="0">
              <a:effectLst/>
              <a:latin typeface="Posterama" panose="020B0504020200020000" pitchFamily="34" charset="0"/>
              <a:cs typeface="Posterama" panose="020B0504020200020000" pitchFamily="34" charset="0"/>
            </a:endParaRPr>
          </a:p>
        </p:txBody>
      </p:sp>
      <p:pic>
        <p:nvPicPr>
          <p:cNvPr id="1026" name="Picture 2" descr="N3C tools icon">
            <a:extLst>
              <a:ext uri="{FF2B5EF4-FFF2-40B4-BE49-F238E27FC236}">
                <a16:creationId xmlns:a16="http://schemas.microsoft.com/office/drawing/2014/main" id="{279E936E-F79A-41C5-AA97-EB4DE7872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1148" y="2725971"/>
            <a:ext cx="2313495" cy="2163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945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960100" y="978102"/>
            <a:ext cx="10588434" cy="1062644"/>
          </a:xfrm>
        </p:spPr>
        <p:txBody>
          <a:bodyPr anchor="b">
            <a:normAutofit/>
          </a:bodyPr>
          <a:lstStyle/>
          <a:p>
            <a:r>
              <a:rPr lang="en-US" b="1" dirty="0">
                <a:latin typeface="Posterama"/>
                <a:cs typeface="Raavi"/>
              </a:rPr>
              <a:t>Recommender Systems Types</a:t>
            </a:r>
            <a:endParaRPr lang="en-US" sz="3600" dirty="0">
              <a:latin typeface="Posterama"/>
            </a:endParaRPr>
          </a:p>
        </p:txBody>
      </p:sp>
      <p:cxnSp>
        <p:nvCxnSpPr>
          <p:cNvPr id="54" name="Straight Connector 53">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Recommendation engine categories - R Machine Learning Projects [Book]">
            <a:extLst>
              <a:ext uri="{FF2B5EF4-FFF2-40B4-BE49-F238E27FC236}">
                <a16:creationId xmlns:a16="http://schemas.microsoft.com/office/drawing/2014/main" id="{573BE27D-3AE2-423A-B505-814D82EAE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686" y="2377439"/>
            <a:ext cx="9990949" cy="44805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85A9B1-33F9-405A-AC5D-57722BA627A6}"/>
              </a:ext>
            </a:extLst>
          </p:cNvPr>
          <p:cNvSpPr txBox="1"/>
          <p:nvPr/>
        </p:nvSpPr>
        <p:spPr>
          <a:xfrm>
            <a:off x="756501" y="404036"/>
            <a:ext cx="2957659" cy="646331"/>
          </a:xfrm>
          <a:prstGeom prst="rect">
            <a:avLst/>
          </a:prstGeom>
          <a:noFill/>
        </p:spPr>
        <p:txBody>
          <a:bodyPr wrap="square">
            <a:spAutoFit/>
          </a:bodyPr>
          <a:lstStyle/>
          <a:p>
            <a:r>
              <a:rPr lang="en-CA" sz="3600" b="1" dirty="0">
                <a:effectLst/>
                <a:latin typeface="Posterama" panose="020B0504020200020000" pitchFamily="34" charset="0"/>
                <a:ea typeface="Calibri" panose="020F0502020204030204" pitchFamily="34" charset="0"/>
                <a:cs typeface="Posterama" panose="020B0504020200020000" pitchFamily="34" charset="0"/>
              </a:rPr>
              <a:t>Introduction</a:t>
            </a:r>
            <a:endParaRPr lang="en-IN" sz="3600" dirty="0">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2079154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960100" y="978102"/>
            <a:ext cx="10588434" cy="1062644"/>
          </a:xfrm>
        </p:spPr>
        <p:txBody>
          <a:bodyPr anchor="b">
            <a:normAutofit/>
          </a:bodyPr>
          <a:lstStyle/>
          <a:p>
            <a:r>
              <a:rPr lang="en-US" sz="5400" b="1" dirty="0">
                <a:latin typeface="Posterama"/>
                <a:cs typeface="Raavi"/>
              </a:rPr>
              <a:t>Content Based Filtering</a:t>
            </a:r>
            <a:endParaRPr lang="en-US" dirty="0">
              <a:latin typeface="Posterama"/>
            </a:endParaRPr>
          </a:p>
        </p:txBody>
      </p:sp>
      <p:cxnSp>
        <p:nvCxnSpPr>
          <p:cNvPr id="54" name="Straight Connector 53">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0E6D8AD-CA92-4357-B2E1-7E379DDB9EF1}"/>
              </a:ext>
            </a:extLst>
          </p:cNvPr>
          <p:cNvPicPr>
            <a:picLocks noChangeAspect="1"/>
          </p:cNvPicPr>
          <p:nvPr/>
        </p:nvPicPr>
        <p:blipFill>
          <a:blip r:embed="rId3"/>
          <a:stretch>
            <a:fillRect/>
          </a:stretch>
        </p:blipFill>
        <p:spPr>
          <a:xfrm>
            <a:off x="1047624" y="2489328"/>
            <a:ext cx="4185557" cy="4368665"/>
          </a:xfrm>
          <a:prstGeom prst="rect">
            <a:avLst/>
          </a:prstGeom>
        </p:spPr>
      </p:pic>
      <p:sp>
        <p:nvSpPr>
          <p:cNvPr id="6" name="TextBox 5">
            <a:extLst>
              <a:ext uri="{FF2B5EF4-FFF2-40B4-BE49-F238E27FC236}">
                <a16:creationId xmlns:a16="http://schemas.microsoft.com/office/drawing/2014/main" id="{507D11A4-9F50-4FCB-A4E3-9BBC411F7B79}"/>
              </a:ext>
            </a:extLst>
          </p:cNvPr>
          <p:cNvSpPr txBox="1"/>
          <p:nvPr/>
        </p:nvSpPr>
        <p:spPr>
          <a:xfrm>
            <a:off x="5697414" y="2489328"/>
            <a:ext cx="5475221" cy="3416320"/>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effectLst/>
                <a:latin typeface="Posterama" panose="020B0504020200020000" pitchFamily="34" charset="0"/>
                <a:cs typeface="Posterama" panose="020B0504020200020000" pitchFamily="34" charset="0"/>
              </a:rPr>
              <a:t>Content-based Filtering is a </a:t>
            </a:r>
            <a:r>
              <a:rPr lang="en-US" sz="2400" i="0" dirty="0">
                <a:effectLst/>
                <a:latin typeface="Posterama" panose="020B0504020200020000" pitchFamily="34" charset="0"/>
                <a:cs typeface="Posterama" panose="020B0504020200020000" pitchFamily="34" charset="0"/>
              </a:rPr>
              <a:t>Machine Learning technique that uses similarities in features to make decisions. </a:t>
            </a:r>
          </a:p>
          <a:p>
            <a:pPr marL="342900" indent="-342900">
              <a:buFont typeface="Arial" panose="020B0604020202020204" pitchFamily="34" charset="0"/>
              <a:buChar char="•"/>
            </a:pPr>
            <a:endParaRPr lang="en-US" sz="2400" i="0" dirty="0">
              <a:effectLst/>
              <a:latin typeface="Posterama" panose="020B0504020200020000" pitchFamily="34" charset="0"/>
              <a:cs typeface="Posterama" panose="020B0504020200020000" pitchFamily="34" charset="0"/>
            </a:endParaRPr>
          </a:p>
          <a:p>
            <a:pPr marL="342900" indent="-342900">
              <a:buFont typeface="Arial" panose="020B0604020202020204" pitchFamily="34" charset="0"/>
              <a:buChar char="•"/>
            </a:pPr>
            <a:r>
              <a:rPr lang="en-US" sz="2400" b="0" i="0" dirty="0">
                <a:effectLst/>
                <a:latin typeface="Posterama" panose="020B0504020200020000" pitchFamily="34" charset="0"/>
                <a:cs typeface="Posterama" panose="020B0504020200020000" pitchFamily="34" charset="0"/>
              </a:rPr>
              <a:t>Algorithms designed to advertise or recommend things to users based on knowledge accumulated about the user.</a:t>
            </a:r>
            <a:endParaRPr lang="en-CA" sz="2400" dirty="0">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4098468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960100" y="978102"/>
            <a:ext cx="10588434" cy="1062644"/>
          </a:xfrm>
        </p:spPr>
        <p:txBody>
          <a:bodyPr anchor="b">
            <a:normAutofit/>
          </a:bodyPr>
          <a:lstStyle/>
          <a:p>
            <a:r>
              <a:rPr lang="en-US" sz="5400" b="1" dirty="0">
                <a:latin typeface="Posterama"/>
                <a:cs typeface="Raavi"/>
              </a:rPr>
              <a:t>Collaborative Based Filtering</a:t>
            </a:r>
            <a:endParaRPr lang="en-US" dirty="0">
              <a:latin typeface="Posterama"/>
            </a:endParaRPr>
          </a:p>
        </p:txBody>
      </p:sp>
      <p:cxnSp>
        <p:nvCxnSpPr>
          <p:cNvPr id="54" name="Straight Connector 53">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07D11A4-9F50-4FCB-A4E3-9BBC411F7B79}"/>
              </a:ext>
            </a:extLst>
          </p:cNvPr>
          <p:cNvSpPr txBox="1"/>
          <p:nvPr/>
        </p:nvSpPr>
        <p:spPr>
          <a:xfrm>
            <a:off x="5697414" y="2489328"/>
            <a:ext cx="5475221" cy="4154984"/>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effectLst/>
                <a:latin typeface="Posterama" panose="020B0504020200020000" pitchFamily="34" charset="0"/>
                <a:cs typeface="Posterama" panose="020B0504020200020000" pitchFamily="34" charset="0"/>
              </a:rPr>
              <a:t>In the newer, narrower sense, collaborative filtering is a method of making automatic predictions (filtering) about the interests of a user by collecting preferences or taste information from many users.</a:t>
            </a:r>
          </a:p>
          <a:p>
            <a:pPr marL="342900" indent="-342900">
              <a:buFont typeface="Arial" panose="020B0604020202020204" pitchFamily="34" charset="0"/>
              <a:buChar char="•"/>
            </a:pPr>
            <a:endParaRPr lang="en-US" sz="2400" dirty="0">
              <a:latin typeface="Posterama" panose="020B0504020200020000" pitchFamily="34" charset="0"/>
              <a:cs typeface="Posterama" panose="020B0504020200020000" pitchFamily="34" charset="0"/>
            </a:endParaRPr>
          </a:p>
          <a:p>
            <a:pPr marL="342900" indent="-342900">
              <a:buFont typeface="Arial" panose="020B0604020202020204" pitchFamily="34" charset="0"/>
              <a:buChar char="•"/>
            </a:pPr>
            <a:r>
              <a:rPr lang="en-US" sz="2400" i="0" dirty="0">
                <a:effectLst/>
                <a:latin typeface="Posterama" panose="020B0504020200020000" pitchFamily="34" charset="0"/>
                <a:cs typeface="Posterama" panose="020B0504020200020000" pitchFamily="34" charset="0"/>
              </a:rPr>
              <a:t>There are two types – </a:t>
            </a:r>
          </a:p>
          <a:p>
            <a:pPr marL="800100" lvl="1" indent="-342900">
              <a:buFont typeface="Arial" panose="020B0604020202020204" pitchFamily="34" charset="0"/>
              <a:buChar char="•"/>
            </a:pPr>
            <a:r>
              <a:rPr lang="en-US" sz="2400" dirty="0">
                <a:latin typeface="Posterama" panose="020B0504020200020000" pitchFamily="34" charset="0"/>
                <a:cs typeface="Posterama" panose="020B0504020200020000" pitchFamily="34" charset="0"/>
              </a:rPr>
              <a:t>Model Based</a:t>
            </a:r>
          </a:p>
          <a:p>
            <a:pPr marL="800100" lvl="1" indent="-342900">
              <a:buFont typeface="Arial" panose="020B0604020202020204" pitchFamily="34" charset="0"/>
              <a:buChar char="•"/>
            </a:pPr>
            <a:r>
              <a:rPr lang="en-US" sz="2400" i="0" dirty="0">
                <a:effectLst/>
                <a:latin typeface="Posterama" panose="020B0504020200020000" pitchFamily="34" charset="0"/>
                <a:cs typeface="Posterama" panose="020B0504020200020000" pitchFamily="34" charset="0"/>
              </a:rPr>
              <a:t>Memory Based</a:t>
            </a:r>
          </a:p>
        </p:txBody>
      </p:sp>
      <p:pic>
        <p:nvPicPr>
          <p:cNvPr id="4" name="Picture 3">
            <a:extLst>
              <a:ext uri="{FF2B5EF4-FFF2-40B4-BE49-F238E27FC236}">
                <a16:creationId xmlns:a16="http://schemas.microsoft.com/office/drawing/2014/main" id="{8B89A55B-BD3C-493A-B1A3-62A3C6203F55}"/>
              </a:ext>
            </a:extLst>
          </p:cNvPr>
          <p:cNvPicPr>
            <a:picLocks noChangeAspect="1"/>
          </p:cNvPicPr>
          <p:nvPr/>
        </p:nvPicPr>
        <p:blipFill>
          <a:blip r:embed="rId3"/>
          <a:stretch>
            <a:fillRect/>
          </a:stretch>
        </p:blipFill>
        <p:spPr>
          <a:xfrm>
            <a:off x="1047624" y="2531532"/>
            <a:ext cx="4115219" cy="4368672"/>
          </a:xfrm>
          <a:prstGeom prst="rect">
            <a:avLst/>
          </a:prstGeom>
        </p:spPr>
      </p:pic>
    </p:spTree>
    <p:extLst>
      <p:ext uri="{BB962C8B-B14F-4D97-AF65-F5344CB8AC3E}">
        <p14:creationId xmlns:p14="http://schemas.microsoft.com/office/powerpoint/2010/main" val="3302869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960100" y="978102"/>
            <a:ext cx="10588434" cy="1062644"/>
          </a:xfrm>
        </p:spPr>
        <p:txBody>
          <a:bodyPr anchor="b">
            <a:normAutofit/>
          </a:bodyPr>
          <a:lstStyle/>
          <a:p>
            <a:r>
              <a:rPr lang="en-US" sz="5400" b="1" dirty="0">
                <a:latin typeface="Posterama"/>
                <a:cs typeface="Raavi"/>
              </a:rPr>
              <a:t>Hybrid Filtering</a:t>
            </a:r>
            <a:endParaRPr lang="en-US" dirty="0">
              <a:latin typeface="Posterama"/>
            </a:endParaRPr>
          </a:p>
        </p:txBody>
      </p:sp>
      <p:cxnSp>
        <p:nvCxnSpPr>
          <p:cNvPr id="54" name="Straight Connector 53">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37CC813-E701-4111-B866-EA8C4983184C}"/>
              </a:ext>
            </a:extLst>
          </p:cNvPr>
          <p:cNvPicPr>
            <a:picLocks noChangeAspect="1"/>
          </p:cNvPicPr>
          <p:nvPr/>
        </p:nvPicPr>
        <p:blipFill>
          <a:blip r:embed="rId3"/>
          <a:stretch>
            <a:fillRect/>
          </a:stretch>
        </p:blipFill>
        <p:spPr>
          <a:xfrm>
            <a:off x="1561514" y="2489329"/>
            <a:ext cx="9284677" cy="3827061"/>
          </a:xfrm>
          <a:prstGeom prst="rect">
            <a:avLst/>
          </a:prstGeom>
        </p:spPr>
      </p:pic>
    </p:spTree>
    <p:extLst>
      <p:ext uri="{BB962C8B-B14F-4D97-AF65-F5344CB8AC3E}">
        <p14:creationId xmlns:p14="http://schemas.microsoft.com/office/powerpoint/2010/main" val="3051826758"/>
      </p:ext>
    </p:extLst>
  </p:cSld>
  <p:clrMapOvr>
    <a:masterClrMapping/>
  </p:clrMapOvr>
</p:sld>
</file>

<file path=ppt/theme/theme1.xml><?xml version="1.0" encoding="utf-8"?>
<a:theme xmlns:a="http://schemas.openxmlformats.org/drawingml/2006/main" name="Office Theme">
  <a:themeElements>
    <a:clrScheme name="Custom 59">
      <a:dk1>
        <a:srgbClr val="000000"/>
      </a:dk1>
      <a:lt1>
        <a:sysClr val="window" lastClr="FFFFFF"/>
      </a:lt1>
      <a:dk2>
        <a:srgbClr val="8439BD"/>
      </a:dk2>
      <a:lt2>
        <a:srgbClr val="FFFFFF"/>
      </a:lt2>
      <a:accent1>
        <a:srgbClr val="0EABB7"/>
      </a:accent1>
      <a:accent2>
        <a:srgbClr val="4868E5"/>
      </a:accent2>
      <a:accent3>
        <a:srgbClr val="20A472"/>
      </a:accent3>
      <a:accent4>
        <a:srgbClr val="B13DC8"/>
      </a:accent4>
      <a:accent5>
        <a:srgbClr val="172DA6"/>
      </a:accent5>
      <a:accent6>
        <a:srgbClr val="00B0F0"/>
      </a:accent6>
      <a:hlink>
        <a:srgbClr val="00B0F0"/>
      </a:hlink>
      <a:folHlink>
        <a:srgbClr val="B036B3"/>
      </a:folHlink>
    </a:clrScheme>
    <a:fontScheme name="Custom 26">
      <a:majorFont>
        <a:latin typeface="Speak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coded organization chart_tf56610394_Win32_LW_v3" id="{0726C57D-7AC2-4DA7-99C4-454990AC7154}" vid="{87D2143D-31C4-4D37-A7B4-6A48D0F3F99A}"/>
    </a:ext>
  </a:extLst>
</a:theme>
</file>

<file path=ppt/theme/theme2.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5" ma:contentTypeDescription="Create a new document." ma:contentTypeScope="" ma:versionID="6303841d91754ae9e45eab54773e3b1c">
  <xsd:schema xmlns:xsd="http://www.w3.org/2001/XMLSchema" xmlns:xs="http://www.w3.org/2001/XMLSchema" xmlns:p="http://schemas.microsoft.com/office/2006/metadata/properties" xmlns:ns1="http://schemas.microsoft.com/sharepoint/v3" xmlns:ns2="71af3243-3dd4-4a8d-8c0d-dd76da1f02a5" xmlns:ns3="16c05727-aa75-4e4a-9b5f-8a80a1165891" targetNamespace="http://schemas.microsoft.com/office/2006/metadata/properties" ma:root="true" ma:fieldsID="21f069cdc2b493a90fc663fd3b6884b6" ns1:_="" ns2:_="" ns3:_="">
    <xsd:import namespace="http://schemas.microsoft.com/sharepoint/v3"/>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MediaServiceKeyPoints xmlns="71af3243-3dd4-4a8d-8c0d-dd76da1f02a5" xsi:nil="true"/>
  </documentManagement>
</p:properties>
</file>

<file path=customXml/itemProps1.xml><?xml version="1.0" encoding="utf-8"?>
<ds:datastoreItem xmlns:ds="http://schemas.openxmlformats.org/officeDocument/2006/customXml" ds:itemID="{FF8D3F14-9459-4B2B-B98E-3BA69499B2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6F22EDB-1360-44A6-B0E8-56E159794155}">
  <ds:schemaRefs>
    <ds:schemaRef ds:uri="http://schemas.microsoft.com/sharepoint/v3/contenttype/forms"/>
  </ds:schemaRefs>
</ds:datastoreItem>
</file>

<file path=customXml/itemProps3.xml><?xml version="1.0" encoding="utf-8"?>
<ds:datastoreItem xmlns:ds="http://schemas.openxmlformats.org/officeDocument/2006/customXml" ds:itemID="{5CCA9BA1-EB6B-4AFB-AB4A-CD1199EAE77C}">
  <ds:schemaRefs>
    <ds:schemaRef ds:uri="http://www.w3.org/XML/1998/namespace"/>
    <ds:schemaRef ds:uri="http://purl.org/dc/elements/1.1/"/>
    <ds:schemaRef ds:uri="http://schemas.microsoft.com/office/2006/metadata/properties"/>
    <ds:schemaRef ds:uri="http://schemas.microsoft.com/office/2006/documentManagement/types"/>
    <ds:schemaRef ds:uri="http://purl.org/dc/terms/"/>
    <ds:schemaRef ds:uri="71af3243-3dd4-4a8d-8c0d-dd76da1f02a5"/>
    <ds:schemaRef ds:uri="http://purl.org/dc/dcmitype/"/>
    <ds:schemaRef ds:uri="16c05727-aa75-4e4a-9b5f-8a80a1165891"/>
    <ds:schemaRef ds:uri="http://schemas.microsoft.com/sharepoint/v3"/>
    <ds:schemaRef ds:uri="http://schemas.microsoft.com/office/infopath/2007/PartnerControls"/>
    <ds:schemaRef ds:uri="http://schemas.openxmlformats.org/package/2006/metadata/core-propertie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Color-coded organization chart</Template>
  <TotalTime>694</TotalTime>
  <Words>587</Words>
  <Application>Microsoft Office PowerPoint</Application>
  <PresentationFormat>Widescreen</PresentationFormat>
  <Paragraphs>84</Paragraphs>
  <Slides>17</Slides>
  <Notes>13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17</vt:i4>
      </vt:variant>
    </vt:vector>
  </HeadingPairs>
  <TitlesOfParts>
    <vt:vector size="31" baseType="lpstr">
      <vt:lpstr>Arial</vt:lpstr>
      <vt:lpstr>Avenir Next LT Pro</vt:lpstr>
      <vt:lpstr>Avenir Next LT Pro Light</vt:lpstr>
      <vt:lpstr>AvenirNext LT Pro Medium</vt:lpstr>
      <vt:lpstr>Calibri</vt:lpstr>
      <vt:lpstr>charter</vt:lpstr>
      <vt:lpstr>Courier New</vt:lpstr>
      <vt:lpstr>Eras Bold ITC</vt:lpstr>
      <vt:lpstr>Lucida Sans Unicode</vt:lpstr>
      <vt:lpstr>Posterama</vt:lpstr>
      <vt:lpstr>Sabon Next LT</vt:lpstr>
      <vt:lpstr>Speak Pro</vt:lpstr>
      <vt:lpstr>Office Theme</vt:lpstr>
      <vt:lpstr>DappledVTI</vt:lpstr>
      <vt:lpstr>Collaborative Filtering Based Recommender &amp; Hybrid Recommender System</vt:lpstr>
      <vt:lpstr>Team</vt:lpstr>
      <vt:lpstr>Recommender Systems</vt:lpstr>
      <vt:lpstr>Project Workflow</vt:lpstr>
      <vt:lpstr>Dataset Description:</vt:lpstr>
      <vt:lpstr>Recommender Systems Types</vt:lpstr>
      <vt:lpstr>Content Based Filtering</vt:lpstr>
      <vt:lpstr>Collaborative Based Filtering</vt:lpstr>
      <vt:lpstr>Hybrid Filtering</vt:lpstr>
      <vt:lpstr>Related Study</vt:lpstr>
      <vt:lpstr>Methodology</vt:lpstr>
      <vt:lpstr>Matrix Factorization</vt:lpstr>
      <vt:lpstr>Neural Embedding Layer</vt:lpstr>
      <vt:lpstr>Sentiment Score Calculation</vt:lpstr>
      <vt:lpstr>Evaluation Metrics</vt:lpstr>
      <vt:lpstr>Code Walkthrough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CONTOSO</dc:title>
  <dc:creator>Avinash Ravi</dc:creator>
  <cp:lastModifiedBy>Vignesh Kumar M</cp:lastModifiedBy>
  <cp:revision>300</cp:revision>
  <dcterms:created xsi:type="dcterms:W3CDTF">2021-10-01T22:30:39Z</dcterms:created>
  <dcterms:modified xsi:type="dcterms:W3CDTF">2021-12-10T23:04:38Z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